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Lst>
  <p:notesMasterIdLst>
    <p:notesMasterId r:id="rId20"/>
  </p:notesMasterIdLst>
  <p:handoutMasterIdLst>
    <p:handoutMasterId r:id="rId21"/>
  </p:handoutMasterIdLst>
  <p:sldIdLst>
    <p:sldId id="333" r:id="rId5"/>
    <p:sldId id="360" r:id="rId6"/>
    <p:sldId id="370" r:id="rId7"/>
    <p:sldId id="338" r:id="rId8"/>
    <p:sldId id="361" r:id="rId9"/>
    <p:sldId id="299" r:id="rId10"/>
    <p:sldId id="371" r:id="rId11"/>
    <p:sldId id="373" r:id="rId12"/>
    <p:sldId id="374" r:id="rId13"/>
    <p:sldId id="375" r:id="rId14"/>
    <p:sldId id="377" r:id="rId15"/>
    <p:sldId id="378" r:id="rId16"/>
    <p:sldId id="304" r:id="rId17"/>
    <p:sldId id="376" r:id="rId18"/>
    <p:sldId id="354" r:id="rId19"/>
  </p:sldIdLst>
  <p:sldSz cx="12192000" cy="6858000"/>
  <p:notesSz cx="6858000" cy="9144000"/>
  <p:custDataLst>
    <p:tags r:id="rId22"/>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1"/>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9615750-1D23-4388-1402-F33A2107C799}" v="960" dt="2026-01-29T16:42:57.49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5" d="100"/>
          <a:sy n="75" d="100"/>
        </p:scale>
        <p:origin x="874" y="4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gs" Target="tags/tag1.xml"/><Relationship Id="rId27" Type="http://schemas.microsoft.com/office/2015/10/relationships/revisionInfo" Target="revisionInfo.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6368F83A-302B-D5C7-8388-31A7738B949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55529D8-29D3-4EF8-AFE4-9B04C334D78A}" type="datetimeFigureOut">
              <a:rPr lang="en-US" smtClean="0"/>
              <a:t>1/30/2026</a:t>
            </a:fld>
            <a:endParaRPr lang="en-US"/>
          </a:p>
        </p:txBody>
      </p:sp>
      <p:sp>
        <p:nvSpPr>
          <p:cNvPr id="4" name="Footer Placeholder 3">
            <a:extLst>
              <a:ext uri="{FF2B5EF4-FFF2-40B4-BE49-F238E27FC236}">
                <a16:creationId xmlns:a16="http://schemas.microsoft.com/office/drawing/2014/main" id="{A90593AB-C6A0-9A15-AB36-A73DC45ECA7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en-US"/>
              <a:t>Footer</a:t>
            </a:r>
          </a:p>
        </p:txBody>
      </p:sp>
      <p:sp>
        <p:nvSpPr>
          <p:cNvPr id="5" name="Slide Number Placeholder 4">
            <a:extLst>
              <a:ext uri="{FF2B5EF4-FFF2-40B4-BE49-F238E27FC236}">
                <a16:creationId xmlns:a16="http://schemas.microsoft.com/office/drawing/2014/main" id="{EEFA4FD5-91A7-B4C3-9946-947BB86E9AE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BCE52CC-DD0F-44B3-B13D-E7228EEC80E7}" type="slidenum">
              <a:rPr lang="en-US" smtClean="0"/>
              <a:t>‹#›</a:t>
            </a:fld>
            <a:endParaRPr lang="en-US"/>
          </a:p>
        </p:txBody>
      </p:sp>
      <p:sp>
        <p:nvSpPr>
          <p:cNvPr id="6" name="Header Placeholder 5">
            <a:extLst>
              <a:ext uri="{FF2B5EF4-FFF2-40B4-BE49-F238E27FC236}">
                <a16:creationId xmlns:a16="http://schemas.microsoft.com/office/drawing/2014/main" id="{7D257EEE-7A71-A801-1D30-27730853F45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en-US" altLang="zh-CN"/>
              <a:t>Header</a:t>
            </a:r>
            <a:endParaRPr lang="en-US"/>
          </a:p>
        </p:txBody>
      </p:sp>
    </p:spTree>
    <p:extLst>
      <p:ext uri="{BB962C8B-B14F-4D97-AF65-F5344CB8AC3E}">
        <p14:creationId xmlns:p14="http://schemas.microsoft.com/office/powerpoint/2010/main" val="332336346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ltLang="zh-CN"/>
              <a:t>Click to edit Master text styles</a:t>
            </a:r>
            <a:endParaRPr lang="zh-CN" altLang="en-US"/>
          </a:p>
          <a:p>
            <a:pPr lvl="1"/>
            <a:r>
              <a:rPr lang="en-US" altLang="zh-CN"/>
              <a:t>Second</a:t>
            </a:r>
            <a:r>
              <a:rPr lang="zh-CN" altLang="en-US"/>
              <a:t> </a:t>
            </a:r>
            <a:r>
              <a:rPr lang="en-US" altLang="zh-CN"/>
              <a:t>level</a:t>
            </a:r>
            <a:endParaRPr lang="zh-CN" altLang="en-US"/>
          </a:p>
          <a:p>
            <a:pPr lvl="2"/>
            <a:r>
              <a:rPr lang="en-US" altLang="zh-CN"/>
              <a:t>Third</a:t>
            </a:r>
            <a:r>
              <a:rPr lang="zh-CN" altLang="en-US"/>
              <a:t> </a:t>
            </a:r>
            <a:r>
              <a:rPr lang="en-US" altLang="zh-CN"/>
              <a:t>level</a:t>
            </a:r>
            <a:endParaRPr lang="zh-CN" altLang="en-US"/>
          </a:p>
          <a:p>
            <a:pPr lvl="3"/>
            <a:r>
              <a:rPr lang="en-US" altLang="zh-CN"/>
              <a:t>Fourth level</a:t>
            </a:r>
            <a:endParaRPr lang="zh-CN" altLang="en-US"/>
          </a:p>
          <a:p>
            <a:pPr lvl="4"/>
            <a:r>
              <a:rPr lang="en-US" altLang="zh-CN"/>
              <a:t>Fifth level</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3DABDA-89F0-4727-B28F-05A90B0069BB}" type="slidenum">
              <a:rPr lang="zh-CN" altLang="en-US" smtClean="0"/>
              <a:t>‹#›</a:t>
            </a:fld>
            <a:endParaRPr lang="zh-CN" altLang="en-US"/>
          </a:p>
        </p:txBody>
      </p:sp>
      <p:sp>
        <p:nvSpPr>
          <p:cNvPr id="8" name="Date Placeholder 7">
            <a:extLst>
              <a:ext uri="{FF2B5EF4-FFF2-40B4-BE49-F238E27FC236}">
                <a16:creationId xmlns:a16="http://schemas.microsoft.com/office/drawing/2014/main" id="{2D11F53F-2F00-3651-F337-81306AF8F1EE}"/>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9EF805B-254D-4FE1-8316-FEA92B4B8253}" type="datetimeFigureOut">
              <a:rPr lang="en-US" smtClean="0"/>
              <a:t>1/30/2026</a:t>
            </a:fld>
            <a:endParaRPr lang="en-US"/>
          </a:p>
        </p:txBody>
      </p:sp>
    </p:spTree>
    <p:extLst>
      <p:ext uri="{BB962C8B-B14F-4D97-AF65-F5344CB8AC3E}">
        <p14:creationId xmlns:p14="http://schemas.microsoft.com/office/powerpoint/2010/main" val="4698959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521208" y="548642"/>
            <a:ext cx="7478991" cy="3415999"/>
          </a:xfrm>
        </p:spPr>
        <p:txBody>
          <a:bodyPr lIns="0" tIns="0" rIns="0" bIns="0" anchor="t">
            <a:noAutofit/>
          </a:bodyPr>
          <a:lstStyle>
            <a:lvl1pPr algn="l">
              <a:lnSpc>
                <a:spcPct val="100000"/>
              </a:lnSpc>
              <a:defRPr sz="5400" b="0" baseline="0"/>
            </a:lvl1pPr>
          </a:lstStyle>
          <a:p>
            <a:r>
              <a:rPr lang="en-US"/>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521208" y="4079853"/>
            <a:ext cx="7478990" cy="1431947"/>
          </a:xfrm>
        </p:spPr>
        <p:txBody>
          <a:bodyPr lIns="0" tIns="0" rIns="0" bIns="0" anchor="b">
            <a:noAutofit/>
          </a:bodyPr>
          <a:lstStyle>
            <a:lvl1pPr marL="0" indent="0" algn="l">
              <a:lnSpc>
                <a:spcPct val="100000"/>
              </a:lnSpc>
              <a:spcBef>
                <a:spcPts val="0"/>
              </a:spcBef>
              <a:buNone/>
              <a:defRPr sz="2400" baseline="0">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4" name="Content Placeholder 13">
            <a:extLst>
              <a:ext uri="{FF2B5EF4-FFF2-40B4-BE49-F238E27FC236}">
                <a16:creationId xmlns:a16="http://schemas.microsoft.com/office/drawing/2014/main" id="{124F891E-404B-F131-1FD2-DA5254520536}"/>
              </a:ext>
            </a:extLst>
          </p:cNvPr>
          <p:cNvSpPr>
            <a:spLocks noGrp="1"/>
          </p:cNvSpPr>
          <p:nvPr>
            <p:ph sz="quarter" idx="13" hasCustomPrompt="1"/>
          </p:nvPr>
        </p:nvSpPr>
        <p:spPr>
          <a:xfrm>
            <a:off x="521208" y="5730242"/>
            <a:ext cx="2336800" cy="355600"/>
          </a:xfrm>
        </p:spPr>
        <p:txBody>
          <a:bodyPr lIns="0" tIns="0" rIns="0" bIns="0" anchor="b">
            <a:noAutofit/>
          </a:bodyPr>
          <a:lstStyle>
            <a:lvl1pPr marL="0" indent="0">
              <a:spcBef>
                <a:spcPts val="0"/>
              </a:spcBef>
              <a:buNone/>
              <a:defRPr sz="1600" baseline="0"/>
            </a:lvl1pPr>
          </a:lstStyle>
          <a:p>
            <a:pPr lvl="0"/>
            <a:r>
              <a:rPr lang="en-US"/>
              <a:t>Presenter Name</a:t>
            </a:r>
          </a:p>
        </p:txBody>
      </p:sp>
      <p:sp>
        <p:nvSpPr>
          <p:cNvPr id="8" name="Freeform 10">
            <a:extLst>
              <a:ext uri="{FF2B5EF4-FFF2-40B4-BE49-F238E27FC236}">
                <a16:creationId xmlns:a16="http://schemas.microsoft.com/office/drawing/2014/main" id="{9B4524D4-F713-E563-D1A7-3E1DE52F19AE}"/>
              </a:ext>
              <a:ext uri="{C183D7F6-B498-43B3-948B-1728B52AA6E4}">
                <adec:decorative xmlns:adec="http://schemas.microsoft.com/office/drawing/2017/decorative" val="1"/>
              </a:ext>
            </a:extLst>
          </p:cNvPr>
          <p:cNvSpPr/>
          <p:nvPr userDrawn="1"/>
        </p:nvSpPr>
        <p:spPr>
          <a:xfrm>
            <a:off x="-575" y="6309358"/>
            <a:ext cx="2426216" cy="548642"/>
          </a:xfrm>
          <a:custGeom>
            <a:avLst/>
            <a:gdLst/>
            <a:ahLst/>
            <a:cxnLst/>
            <a:rect l="l" t="t" r="r" b="b"/>
            <a:pathLst>
              <a:path w="2884235" h="812800">
                <a:moveTo>
                  <a:pt x="0" y="0"/>
                </a:moveTo>
                <a:lnTo>
                  <a:pt x="2884235" y="0"/>
                </a:lnTo>
                <a:lnTo>
                  <a:pt x="2884235" y="812800"/>
                </a:lnTo>
                <a:lnTo>
                  <a:pt x="0" y="812800"/>
                </a:lnTo>
                <a:close/>
              </a:path>
            </a:pathLst>
          </a:custGeom>
          <a:solidFill>
            <a:schemeClr val="accent1"/>
          </a:solidFill>
        </p:spPr>
        <p:txBody>
          <a:bodyPr/>
          <a:lstStyle/>
          <a:p>
            <a:endParaRPr lang="zh-CN" altLang="en-US" u="sng"/>
          </a:p>
        </p:txBody>
      </p:sp>
      <p:sp>
        <p:nvSpPr>
          <p:cNvPr id="9" name="Freeform 10">
            <a:extLst>
              <a:ext uri="{FF2B5EF4-FFF2-40B4-BE49-F238E27FC236}">
                <a16:creationId xmlns:a16="http://schemas.microsoft.com/office/drawing/2014/main" id="{51C6B34C-C370-8252-62D0-6F16022CD408}"/>
              </a:ext>
              <a:ext uri="{C183D7F6-B498-43B3-948B-1728B52AA6E4}">
                <adec:decorative xmlns:adec="http://schemas.microsoft.com/office/drawing/2017/decorative" val="1"/>
              </a:ext>
            </a:extLst>
          </p:cNvPr>
          <p:cNvSpPr/>
          <p:nvPr userDrawn="1"/>
        </p:nvSpPr>
        <p:spPr>
          <a:xfrm rot="5400000">
            <a:off x="-713064" y="2730369"/>
            <a:ext cx="1947336" cy="521208"/>
          </a:xfrm>
          <a:custGeom>
            <a:avLst/>
            <a:gdLst/>
            <a:ahLst/>
            <a:cxnLst/>
            <a:rect l="l" t="t" r="r" b="b"/>
            <a:pathLst>
              <a:path w="2884235" h="812800">
                <a:moveTo>
                  <a:pt x="0" y="0"/>
                </a:moveTo>
                <a:lnTo>
                  <a:pt x="2884235" y="0"/>
                </a:lnTo>
                <a:lnTo>
                  <a:pt x="2884235" y="812800"/>
                </a:lnTo>
                <a:lnTo>
                  <a:pt x="0" y="812800"/>
                </a:lnTo>
                <a:close/>
              </a:path>
            </a:pathLst>
          </a:custGeom>
          <a:solidFill>
            <a:schemeClr val="accent1"/>
          </a:solidFill>
        </p:spPr>
        <p:txBody>
          <a:bodyPr/>
          <a:lstStyle/>
          <a:p>
            <a:endParaRPr lang="zh-CN" altLang="en-US" u="sng"/>
          </a:p>
        </p:txBody>
      </p:sp>
      <p:sp>
        <p:nvSpPr>
          <p:cNvPr id="7" name="Freeform 10">
            <a:extLst>
              <a:ext uri="{FF2B5EF4-FFF2-40B4-BE49-F238E27FC236}">
                <a16:creationId xmlns:a16="http://schemas.microsoft.com/office/drawing/2014/main" id="{DD46D46B-5E31-55A0-FC35-87A4FB3A17E5}"/>
              </a:ext>
              <a:ext uri="{C183D7F6-B498-43B3-948B-1728B52AA6E4}">
                <adec:decorative xmlns:adec="http://schemas.microsoft.com/office/drawing/2017/decorative" val="1"/>
              </a:ext>
            </a:extLst>
          </p:cNvPr>
          <p:cNvSpPr/>
          <p:nvPr userDrawn="1"/>
        </p:nvSpPr>
        <p:spPr>
          <a:xfrm rot="5400000">
            <a:off x="7062788" y="1728788"/>
            <a:ext cx="6858000" cy="3400424"/>
          </a:xfrm>
          <a:custGeom>
            <a:avLst/>
            <a:gdLst/>
            <a:ahLst/>
            <a:cxnLst/>
            <a:rect l="l" t="t" r="r" b="b"/>
            <a:pathLst>
              <a:path w="2884235" h="812800">
                <a:moveTo>
                  <a:pt x="0" y="0"/>
                </a:moveTo>
                <a:lnTo>
                  <a:pt x="2884235" y="0"/>
                </a:lnTo>
                <a:lnTo>
                  <a:pt x="2884235" y="812800"/>
                </a:lnTo>
                <a:lnTo>
                  <a:pt x="0" y="812800"/>
                </a:lnTo>
                <a:close/>
              </a:path>
            </a:pathLst>
          </a:custGeom>
          <a:solidFill>
            <a:schemeClr val="accent1"/>
          </a:solidFill>
        </p:spPr>
        <p:txBody>
          <a:bodyPr/>
          <a:lstStyle/>
          <a:p>
            <a:endParaRPr lang="zh-CN" altLang="en-US" u="sng"/>
          </a:p>
        </p:txBody>
      </p:sp>
      <p:sp>
        <p:nvSpPr>
          <p:cNvPr id="17" name="Date Placeholder 16">
            <a:extLst>
              <a:ext uri="{FF2B5EF4-FFF2-40B4-BE49-F238E27FC236}">
                <a16:creationId xmlns:a16="http://schemas.microsoft.com/office/drawing/2014/main" id="{98F28BAF-E9F6-4963-C7E4-899269566813}"/>
              </a:ext>
            </a:extLst>
          </p:cNvPr>
          <p:cNvSpPr>
            <a:spLocks noGrp="1"/>
          </p:cNvSpPr>
          <p:nvPr>
            <p:ph type="dt" sz="half" idx="14"/>
          </p:nvPr>
        </p:nvSpPr>
        <p:spPr/>
        <p:txBody>
          <a:bodyPr/>
          <a:lstStyle/>
          <a:p>
            <a:r>
              <a:rPr lang="en-US" altLang="zh-CN"/>
              <a:t>04/26/2025</a:t>
            </a:r>
          </a:p>
        </p:txBody>
      </p:sp>
      <p:sp>
        <p:nvSpPr>
          <p:cNvPr id="18" name="Footer Placeholder 17">
            <a:extLst>
              <a:ext uri="{FF2B5EF4-FFF2-40B4-BE49-F238E27FC236}">
                <a16:creationId xmlns:a16="http://schemas.microsoft.com/office/drawing/2014/main" id="{E22060AA-B148-12C6-E41B-250BD1D30C77}"/>
              </a:ext>
            </a:extLst>
          </p:cNvPr>
          <p:cNvSpPr>
            <a:spLocks noGrp="1"/>
          </p:cNvSpPr>
          <p:nvPr>
            <p:ph type="ftr" sz="quarter" idx="15"/>
          </p:nvPr>
        </p:nvSpPr>
        <p:spPr/>
        <p:txBody>
          <a:bodyPr/>
          <a:lstStyle/>
          <a:p>
            <a:r>
              <a:rPr lang="en-US" altLang="zh-CN"/>
              <a:t>Sample Footer Text</a:t>
            </a:r>
          </a:p>
        </p:txBody>
      </p:sp>
      <p:sp>
        <p:nvSpPr>
          <p:cNvPr id="19" name="Slide Number Placeholder 18">
            <a:extLst>
              <a:ext uri="{FF2B5EF4-FFF2-40B4-BE49-F238E27FC236}">
                <a16:creationId xmlns:a16="http://schemas.microsoft.com/office/drawing/2014/main" id="{C8551D27-1EFF-B9D0-5995-4DD0450BB7DC}"/>
              </a:ext>
            </a:extLst>
          </p:cNvPr>
          <p:cNvSpPr>
            <a:spLocks noGrp="1"/>
          </p:cNvSpPr>
          <p:nvPr>
            <p:ph type="sldNum" sz="half" idx="16"/>
          </p:nvPr>
        </p:nvSpPr>
        <p:spPr/>
        <p:txBody>
          <a:bodyPr/>
          <a:lstStyle/>
          <a:p>
            <a:fld id="{64D095EA-18D5-4754-B677-EAAE710458D2}" type="slidenum">
              <a:rPr lang="en-US" altLang="zh-CN" smtClean="0"/>
              <a:pPr/>
              <a:t>‹#›</a:t>
            </a:fld>
            <a:endParaRPr lang="en-US" altLang="zh-CN"/>
          </a:p>
        </p:txBody>
      </p:sp>
    </p:spTree>
    <p:extLst>
      <p:ext uri="{BB962C8B-B14F-4D97-AF65-F5344CB8AC3E}">
        <p14:creationId xmlns:p14="http://schemas.microsoft.com/office/powerpoint/2010/main" val="2612444235"/>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genda, 7 item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019F8-742E-9EEF-F591-C9666AC32AF1}"/>
              </a:ext>
            </a:extLst>
          </p:cNvPr>
          <p:cNvSpPr>
            <a:spLocks noGrp="1"/>
          </p:cNvSpPr>
          <p:nvPr>
            <p:ph type="title"/>
          </p:nvPr>
        </p:nvSpPr>
        <p:spPr>
          <a:xfrm>
            <a:off x="844000" y="831919"/>
            <a:ext cx="10504000" cy="1554480"/>
          </a:xfrm>
        </p:spPr>
        <p:txBody>
          <a:bodyPr lIns="0" tIns="0" rIns="0" bIns="0" anchor="b">
            <a:noAutofit/>
          </a:bodyPr>
          <a:lstStyle>
            <a:lvl1pPr>
              <a:defRPr sz="3600" b="0" baseline="0"/>
            </a:lvl1pPr>
          </a:lstStyle>
          <a:p>
            <a:r>
              <a:rPr lang="en-US"/>
              <a:t>Click to edit Master title style</a:t>
            </a:r>
          </a:p>
        </p:txBody>
      </p:sp>
      <p:sp>
        <p:nvSpPr>
          <p:cNvPr id="40" name="Text Placeholder 39">
            <a:extLst>
              <a:ext uri="{FF2B5EF4-FFF2-40B4-BE49-F238E27FC236}">
                <a16:creationId xmlns:a16="http://schemas.microsoft.com/office/drawing/2014/main" id="{16A84503-533D-0FB4-1FFF-F99D94985FC8}"/>
              </a:ext>
            </a:extLst>
          </p:cNvPr>
          <p:cNvSpPr>
            <a:spLocks noGrp="1"/>
          </p:cNvSpPr>
          <p:nvPr>
            <p:ph type="body" sz="quarter" idx="27"/>
          </p:nvPr>
        </p:nvSpPr>
        <p:spPr>
          <a:xfrm>
            <a:off x="1281113" y="2814135"/>
            <a:ext cx="4143375" cy="541840"/>
          </a:xfrm>
        </p:spPr>
        <p:txBody>
          <a:bodyPr lIns="0" tIns="0" rIns="0" bIns="0" anchor="b">
            <a:noAutofit/>
          </a:bodyPr>
          <a:lstStyle>
            <a:lvl1pPr marL="0" indent="0">
              <a:lnSpc>
                <a:spcPct val="100000"/>
              </a:lnSpc>
              <a:spcBef>
                <a:spcPts val="0"/>
              </a:spcBef>
              <a:buNone/>
              <a:defRPr sz="1800" b="1" baseline="0"/>
            </a:lvl1pPr>
            <a:lvl2pPr marL="0" indent="0">
              <a:lnSpc>
                <a:spcPct val="100000"/>
              </a:lnSpc>
              <a:spcBef>
                <a:spcPts val="0"/>
              </a:spcBef>
              <a:defRPr sz="1800" b="1"/>
            </a:lvl2pPr>
            <a:lvl3pPr marL="0" indent="0">
              <a:lnSpc>
                <a:spcPct val="100000"/>
              </a:lnSpc>
              <a:spcBef>
                <a:spcPts val="0"/>
              </a:spcBef>
              <a:defRPr sz="1800" b="1"/>
            </a:lvl3pPr>
            <a:lvl4pPr marL="0" indent="0">
              <a:lnSpc>
                <a:spcPct val="100000"/>
              </a:lnSpc>
              <a:spcBef>
                <a:spcPts val="0"/>
              </a:spcBef>
              <a:defRPr sz="1800" b="1"/>
            </a:lvl4pPr>
            <a:lvl5pPr marL="0" indent="0">
              <a:lnSpc>
                <a:spcPct val="100000"/>
              </a:lnSpc>
              <a:spcBef>
                <a:spcPts val="0"/>
              </a:spcBef>
              <a:defRPr sz="1800" b="1"/>
            </a:lvl5pPr>
          </a:lstStyle>
          <a:p>
            <a:pPr lvl="0"/>
            <a:r>
              <a:rPr lang="en-US"/>
              <a:t>Click to edit Master text styles</a:t>
            </a:r>
          </a:p>
        </p:txBody>
      </p:sp>
      <p:sp>
        <p:nvSpPr>
          <p:cNvPr id="42" name="Text Placeholder 39">
            <a:extLst>
              <a:ext uri="{FF2B5EF4-FFF2-40B4-BE49-F238E27FC236}">
                <a16:creationId xmlns:a16="http://schemas.microsoft.com/office/drawing/2014/main" id="{E7AEEA39-69B3-E8AB-1B52-DEAF566D4571}"/>
              </a:ext>
            </a:extLst>
          </p:cNvPr>
          <p:cNvSpPr>
            <a:spLocks noGrp="1"/>
          </p:cNvSpPr>
          <p:nvPr>
            <p:ph type="body" sz="quarter" idx="29"/>
          </p:nvPr>
        </p:nvSpPr>
        <p:spPr>
          <a:xfrm>
            <a:off x="1281113" y="3639663"/>
            <a:ext cx="4143375" cy="541840"/>
          </a:xfrm>
        </p:spPr>
        <p:txBody>
          <a:bodyPr lIns="0" tIns="0" rIns="0" bIns="0" anchor="b">
            <a:noAutofit/>
          </a:bodyPr>
          <a:lstStyle>
            <a:lvl1pPr marL="0" indent="0">
              <a:lnSpc>
                <a:spcPct val="100000"/>
              </a:lnSpc>
              <a:spcBef>
                <a:spcPts val="0"/>
              </a:spcBef>
              <a:buNone/>
              <a:defRPr sz="1800" b="1" baseline="0"/>
            </a:lvl1pPr>
            <a:lvl2pPr marL="0" indent="0">
              <a:lnSpc>
                <a:spcPct val="100000"/>
              </a:lnSpc>
              <a:spcBef>
                <a:spcPts val="0"/>
              </a:spcBef>
              <a:defRPr sz="1800" b="1"/>
            </a:lvl2pPr>
            <a:lvl3pPr marL="0" indent="0">
              <a:lnSpc>
                <a:spcPct val="100000"/>
              </a:lnSpc>
              <a:spcBef>
                <a:spcPts val="0"/>
              </a:spcBef>
              <a:defRPr sz="1800" b="1"/>
            </a:lvl3pPr>
            <a:lvl4pPr marL="0" indent="0">
              <a:lnSpc>
                <a:spcPct val="100000"/>
              </a:lnSpc>
              <a:spcBef>
                <a:spcPts val="0"/>
              </a:spcBef>
              <a:defRPr sz="1800" b="1"/>
            </a:lvl4pPr>
            <a:lvl5pPr marL="0" indent="0">
              <a:lnSpc>
                <a:spcPct val="100000"/>
              </a:lnSpc>
              <a:spcBef>
                <a:spcPts val="0"/>
              </a:spcBef>
              <a:defRPr sz="1800" b="1"/>
            </a:lvl5pPr>
          </a:lstStyle>
          <a:p>
            <a:pPr lvl="0"/>
            <a:r>
              <a:rPr lang="en-US"/>
              <a:t>Click to edit Master text styles</a:t>
            </a:r>
          </a:p>
        </p:txBody>
      </p:sp>
      <p:sp>
        <p:nvSpPr>
          <p:cNvPr id="43" name="Text Placeholder 39">
            <a:extLst>
              <a:ext uri="{FF2B5EF4-FFF2-40B4-BE49-F238E27FC236}">
                <a16:creationId xmlns:a16="http://schemas.microsoft.com/office/drawing/2014/main" id="{5462FFAA-616F-1112-8D93-D1429CE2769E}"/>
              </a:ext>
            </a:extLst>
          </p:cNvPr>
          <p:cNvSpPr>
            <a:spLocks noGrp="1"/>
          </p:cNvSpPr>
          <p:nvPr>
            <p:ph type="body" sz="quarter" idx="30"/>
          </p:nvPr>
        </p:nvSpPr>
        <p:spPr>
          <a:xfrm>
            <a:off x="1281113" y="4435367"/>
            <a:ext cx="4143375" cy="541840"/>
          </a:xfrm>
        </p:spPr>
        <p:txBody>
          <a:bodyPr lIns="0" tIns="0" rIns="0" bIns="0" anchor="b">
            <a:noAutofit/>
          </a:bodyPr>
          <a:lstStyle>
            <a:lvl1pPr marL="0" indent="0">
              <a:lnSpc>
                <a:spcPct val="100000"/>
              </a:lnSpc>
              <a:spcBef>
                <a:spcPts val="0"/>
              </a:spcBef>
              <a:buNone/>
              <a:defRPr sz="1800" b="1" baseline="0"/>
            </a:lvl1pPr>
            <a:lvl2pPr marL="0" indent="0">
              <a:lnSpc>
                <a:spcPct val="100000"/>
              </a:lnSpc>
              <a:spcBef>
                <a:spcPts val="0"/>
              </a:spcBef>
              <a:defRPr sz="1800" b="1"/>
            </a:lvl2pPr>
            <a:lvl3pPr marL="0" indent="0">
              <a:lnSpc>
                <a:spcPct val="100000"/>
              </a:lnSpc>
              <a:spcBef>
                <a:spcPts val="0"/>
              </a:spcBef>
              <a:defRPr sz="1800" b="1"/>
            </a:lvl3pPr>
            <a:lvl4pPr marL="0" indent="0">
              <a:lnSpc>
                <a:spcPct val="100000"/>
              </a:lnSpc>
              <a:spcBef>
                <a:spcPts val="0"/>
              </a:spcBef>
              <a:defRPr sz="1800" b="1"/>
            </a:lvl4pPr>
            <a:lvl5pPr marL="0" indent="0">
              <a:lnSpc>
                <a:spcPct val="100000"/>
              </a:lnSpc>
              <a:spcBef>
                <a:spcPts val="0"/>
              </a:spcBef>
              <a:defRPr sz="1800" b="1"/>
            </a:lvl5pPr>
          </a:lstStyle>
          <a:p>
            <a:pPr lvl="0"/>
            <a:r>
              <a:rPr lang="en-US"/>
              <a:t>Click to edit Master text styles</a:t>
            </a:r>
          </a:p>
        </p:txBody>
      </p:sp>
      <p:sp>
        <p:nvSpPr>
          <p:cNvPr id="44" name="Text Placeholder 39">
            <a:extLst>
              <a:ext uri="{FF2B5EF4-FFF2-40B4-BE49-F238E27FC236}">
                <a16:creationId xmlns:a16="http://schemas.microsoft.com/office/drawing/2014/main" id="{F971441E-A861-BBA6-17CE-7CECD0DDCA6F}"/>
              </a:ext>
            </a:extLst>
          </p:cNvPr>
          <p:cNvSpPr>
            <a:spLocks noGrp="1"/>
          </p:cNvSpPr>
          <p:nvPr>
            <p:ph type="body" sz="quarter" idx="31"/>
          </p:nvPr>
        </p:nvSpPr>
        <p:spPr>
          <a:xfrm>
            <a:off x="1281113" y="5256629"/>
            <a:ext cx="4143375" cy="541840"/>
          </a:xfrm>
        </p:spPr>
        <p:txBody>
          <a:bodyPr lIns="0" tIns="0" rIns="0" bIns="0" anchor="b">
            <a:noAutofit/>
          </a:bodyPr>
          <a:lstStyle>
            <a:lvl1pPr marL="0" indent="0">
              <a:lnSpc>
                <a:spcPct val="100000"/>
              </a:lnSpc>
              <a:spcBef>
                <a:spcPts val="0"/>
              </a:spcBef>
              <a:buNone/>
              <a:defRPr sz="1800" b="1" baseline="0"/>
            </a:lvl1pPr>
            <a:lvl2pPr marL="0" indent="0">
              <a:lnSpc>
                <a:spcPct val="100000"/>
              </a:lnSpc>
              <a:spcBef>
                <a:spcPts val="0"/>
              </a:spcBef>
              <a:defRPr sz="1800" b="1"/>
            </a:lvl2pPr>
            <a:lvl3pPr marL="0" indent="0">
              <a:lnSpc>
                <a:spcPct val="100000"/>
              </a:lnSpc>
              <a:spcBef>
                <a:spcPts val="0"/>
              </a:spcBef>
              <a:defRPr sz="1800" b="1"/>
            </a:lvl3pPr>
            <a:lvl4pPr marL="0" indent="0">
              <a:lnSpc>
                <a:spcPct val="100000"/>
              </a:lnSpc>
              <a:spcBef>
                <a:spcPts val="0"/>
              </a:spcBef>
              <a:defRPr sz="1800" b="1"/>
            </a:lvl4pPr>
            <a:lvl5pPr marL="0" indent="0">
              <a:lnSpc>
                <a:spcPct val="100000"/>
              </a:lnSpc>
              <a:spcBef>
                <a:spcPts val="0"/>
              </a:spcBef>
              <a:defRPr sz="1800" b="1"/>
            </a:lvl5pPr>
          </a:lstStyle>
          <a:p>
            <a:pPr lvl="0"/>
            <a:r>
              <a:rPr lang="en-US"/>
              <a:t>Click to edit Master text styles</a:t>
            </a:r>
          </a:p>
        </p:txBody>
      </p:sp>
      <p:sp>
        <p:nvSpPr>
          <p:cNvPr id="41" name="Text Placeholder 39">
            <a:extLst>
              <a:ext uri="{FF2B5EF4-FFF2-40B4-BE49-F238E27FC236}">
                <a16:creationId xmlns:a16="http://schemas.microsoft.com/office/drawing/2014/main" id="{8B493041-6741-D46B-F909-CD7C00DEAE60}"/>
              </a:ext>
            </a:extLst>
          </p:cNvPr>
          <p:cNvSpPr>
            <a:spLocks noGrp="1"/>
          </p:cNvSpPr>
          <p:nvPr>
            <p:ph type="body" sz="quarter" idx="28"/>
          </p:nvPr>
        </p:nvSpPr>
        <p:spPr>
          <a:xfrm>
            <a:off x="6913666" y="2814135"/>
            <a:ext cx="4143375" cy="541840"/>
          </a:xfrm>
        </p:spPr>
        <p:txBody>
          <a:bodyPr lIns="0" tIns="0" rIns="0" bIns="0" anchor="b">
            <a:noAutofit/>
          </a:bodyPr>
          <a:lstStyle>
            <a:lvl1pPr marL="0" indent="0">
              <a:lnSpc>
                <a:spcPct val="100000"/>
              </a:lnSpc>
              <a:spcBef>
                <a:spcPts val="0"/>
              </a:spcBef>
              <a:buNone/>
              <a:defRPr sz="1800" b="1" baseline="0"/>
            </a:lvl1pPr>
            <a:lvl2pPr marL="0" indent="0">
              <a:lnSpc>
                <a:spcPct val="100000"/>
              </a:lnSpc>
              <a:spcBef>
                <a:spcPts val="0"/>
              </a:spcBef>
              <a:defRPr sz="1800" b="1"/>
            </a:lvl2pPr>
            <a:lvl3pPr marL="0" indent="0">
              <a:lnSpc>
                <a:spcPct val="100000"/>
              </a:lnSpc>
              <a:spcBef>
                <a:spcPts val="0"/>
              </a:spcBef>
              <a:defRPr sz="1800" b="1"/>
            </a:lvl3pPr>
            <a:lvl4pPr marL="0" indent="0">
              <a:lnSpc>
                <a:spcPct val="100000"/>
              </a:lnSpc>
              <a:spcBef>
                <a:spcPts val="0"/>
              </a:spcBef>
              <a:defRPr sz="1800" b="1"/>
            </a:lvl4pPr>
            <a:lvl5pPr marL="0" indent="0">
              <a:lnSpc>
                <a:spcPct val="100000"/>
              </a:lnSpc>
              <a:spcBef>
                <a:spcPts val="0"/>
              </a:spcBef>
              <a:defRPr sz="1800" b="1"/>
            </a:lvl5pPr>
          </a:lstStyle>
          <a:p>
            <a:pPr lvl="0"/>
            <a:r>
              <a:rPr lang="en-US"/>
              <a:t>Click to edit Master text styles</a:t>
            </a:r>
          </a:p>
        </p:txBody>
      </p:sp>
      <p:sp>
        <p:nvSpPr>
          <p:cNvPr id="45" name="Text Placeholder 39">
            <a:extLst>
              <a:ext uri="{FF2B5EF4-FFF2-40B4-BE49-F238E27FC236}">
                <a16:creationId xmlns:a16="http://schemas.microsoft.com/office/drawing/2014/main" id="{0970355D-37C5-6F1A-64BF-E4B95748BBF5}"/>
              </a:ext>
            </a:extLst>
          </p:cNvPr>
          <p:cNvSpPr>
            <a:spLocks noGrp="1"/>
          </p:cNvSpPr>
          <p:nvPr>
            <p:ph type="body" sz="quarter" idx="32"/>
          </p:nvPr>
        </p:nvSpPr>
        <p:spPr>
          <a:xfrm>
            <a:off x="6913666" y="3639663"/>
            <a:ext cx="4143375" cy="541840"/>
          </a:xfrm>
        </p:spPr>
        <p:txBody>
          <a:bodyPr lIns="0" tIns="0" rIns="0" bIns="0" anchor="b">
            <a:noAutofit/>
          </a:bodyPr>
          <a:lstStyle>
            <a:lvl1pPr marL="0" indent="0">
              <a:lnSpc>
                <a:spcPct val="100000"/>
              </a:lnSpc>
              <a:spcBef>
                <a:spcPts val="0"/>
              </a:spcBef>
              <a:buNone/>
              <a:defRPr sz="1800" b="1" baseline="0"/>
            </a:lvl1pPr>
            <a:lvl2pPr marL="0" indent="0">
              <a:lnSpc>
                <a:spcPct val="100000"/>
              </a:lnSpc>
              <a:spcBef>
                <a:spcPts val="0"/>
              </a:spcBef>
              <a:defRPr sz="1800" b="1"/>
            </a:lvl2pPr>
            <a:lvl3pPr marL="0" indent="0">
              <a:lnSpc>
                <a:spcPct val="100000"/>
              </a:lnSpc>
              <a:spcBef>
                <a:spcPts val="0"/>
              </a:spcBef>
              <a:defRPr sz="1800" b="1"/>
            </a:lvl3pPr>
            <a:lvl4pPr marL="0" indent="0">
              <a:lnSpc>
                <a:spcPct val="100000"/>
              </a:lnSpc>
              <a:spcBef>
                <a:spcPts val="0"/>
              </a:spcBef>
              <a:defRPr sz="1800" b="1"/>
            </a:lvl4pPr>
            <a:lvl5pPr marL="0" indent="0">
              <a:lnSpc>
                <a:spcPct val="100000"/>
              </a:lnSpc>
              <a:spcBef>
                <a:spcPts val="0"/>
              </a:spcBef>
              <a:defRPr sz="1800" b="1"/>
            </a:lvl5pPr>
          </a:lstStyle>
          <a:p>
            <a:pPr lvl="0"/>
            <a:r>
              <a:rPr lang="en-US"/>
              <a:t>Click to edit Master text styles</a:t>
            </a:r>
          </a:p>
        </p:txBody>
      </p:sp>
      <p:sp>
        <p:nvSpPr>
          <p:cNvPr id="46" name="Text Placeholder 39">
            <a:extLst>
              <a:ext uri="{FF2B5EF4-FFF2-40B4-BE49-F238E27FC236}">
                <a16:creationId xmlns:a16="http://schemas.microsoft.com/office/drawing/2014/main" id="{BEFE0484-B67E-9C46-955E-345C74277C5E}"/>
              </a:ext>
            </a:extLst>
          </p:cNvPr>
          <p:cNvSpPr>
            <a:spLocks noGrp="1"/>
          </p:cNvSpPr>
          <p:nvPr>
            <p:ph type="body" sz="quarter" idx="33"/>
          </p:nvPr>
        </p:nvSpPr>
        <p:spPr>
          <a:xfrm>
            <a:off x="6913666" y="4435367"/>
            <a:ext cx="4143375" cy="541840"/>
          </a:xfrm>
        </p:spPr>
        <p:txBody>
          <a:bodyPr lIns="0" tIns="0" rIns="0" bIns="0" anchor="b">
            <a:noAutofit/>
          </a:bodyPr>
          <a:lstStyle>
            <a:lvl1pPr marL="0" indent="0">
              <a:lnSpc>
                <a:spcPct val="100000"/>
              </a:lnSpc>
              <a:spcBef>
                <a:spcPts val="0"/>
              </a:spcBef>
              <a:buNone/>
              <a:defRPr sz="1800" b="1" baseline="0"/>
            </a:lvl1pPr>
            <a:lvl2pPr marL="0" indent="0">
              <a:lnSpc>
                <a:spcPct val="100000"/>
              </a:lnSpc>
              <a:spcBef>
                <a:spcPts val="0"/>
              </a:spcBef>
              <a:defRPr sz="1800" b="1"/>
            </a:lvl2pPr>
            <a:lvl3pPr marL="0" indent="0">
              <a:lnSpc>
                <a:spcPct val="100000"/>
              </a:lnSpc>
              <a:spcBef>
                <a:spcPts val="0"/>
              </a:spcBef>
              <a:defRPr sz="1800" b="1"/>
            </a:lvl3pPr>
            <a:lvl4pPr marL="0" indent="0">
              <a:lnSpc>
                <a:spcPct val="100000"/>
              </a:lnSpc>
              <a:spcBef>
                <a:spcPts val="0"/>
              </a:spcBef>
              <a:defRPr sz="1800" b="1"/>
            </a:lvl4pPr>
            <a:lvl5pPr marL="0" indent="0">
              <a:lnSpc>
                <a:spcPct val="100000"/>
              </a:lnSpc>
              <a:spcBef>
                <a:spcPts val="0"/>
              </a:spcBef>
              <a:defRPr sz="1800" b="1"/>
            </a:lvl5pPr>
          </a:lstStyle>
          <a:p>
            <a:pPr lvl="0"/>
            <a:r>
              <a:rPr lang="en-US"/>
              <a:t>Click to edit Master text styles</a:t>
            </a:r>
          </a:p>
        </p:txBody>
      </p:sp>
      <p:sp>
        <p:nvSpPr>
          <p:cNvPr id="10" name="Freeform 17">
            <a:extLst>
              <a:ext uri="{FF2B5EF4-FFF2-40B4-BE49-F238E27FC236}">
                <a16:creationId xmlns:a16="http://schemas.microsoft.com/office/drawing/2014/main" id="{C2017B91-2EEB-9FBA-8E16-2096C92E2D0C}"/>
              </a:ext>
              <a:ext uri="{C183D7F6-B498-43B3-948B-1728B52AA6E4}">
                <adec:decorative xmlns:adec="http://schemas.microsoft.com/office/drawing/2017/decorative" val="1"/>
              </a:ext>
            </a:extLst>
          </p:cNvPr>
          <p:cNvSpPr/>
          <p:nvPr userDrawn="1"/>
        </p:nvSpPr>
        <p:spPr>
          <a:xfrm flipV="1">
            <a:off x="8623300" y="6526800"/>
            <a:ext cx="3568700" cy="331200"/>
          </a:xfrm>
          <a:custGeom>
            <a:avLst/>
            <a:gdLst/>
            <a:ahLst/>
            <a:cxnLst/>
            <a:rect l="l" t="t" r="r" b="b"/>
            <a:pathLst>
              <a:path w="5072131" h="573308">
                <a:moveTo>
                  <a:pt x="0" y="0"/>
                </a:moveTo>
                <a:lnTo>
                  <a:pt x="5072131" y="0"/>
                </a:lnTo>
                <a:lnTo>
                  <a:pt x="5072131" y="573308"/>
                </a:lnTo>
                <a:lnTo>
                  <a:pt x="0" y="573308"/>
                </a:lnTo>
                <a:close/>
              </a:path>
            </a:pathLst>
          </a:custGeom>
          <a:solidFill>
            <a:schemeClr val="accent1"/>
          </a:solidFill>
        </p:spPr>
        <p:txBody>
          <a:bodyPr/>
          <a:lstStyle/>
          <a:p>
            <a:endParaRPr lang="zh-CN" altLang="en-US"/>
          </a:p>
        </p:txBody>
      </p:sp>
      <p:sp>
        <p:nvSpPr>
          <p:cNvPr id="6" name="Freeform 17">
            <a:extLst>
              <a:ext uri="{FF2B5EF4-FFF2-40B4-BE49-F238E27FC236}">
                <a16:creationId xmlns:a16="http://schemas.microsoft.com/office/drawing/2014/main" id="{4287DD1D-8A12-5CFA-F182-60F767DC3DCA}"/>
              </a:ext>
              <a:ext uri="{C183D7F6-B498-43B3-948B-1728B52AA6E4}">
                <adec:decorative xmlns:adec="http://schemas.microsoft.com/office/drawing/2017/decorative" val="1"/>
              </a:ext>
            </a:extLst>
          </p:cNvPr>
          <p:cNvSpPr/>
          <p:nvPr userDrawn="1"/>
        </p:nvSpPr>
        <p:spPr>
          <a:xfrm>
            <a:off x="1" y="0"/>
            <a:ext cx="12192000" cy="331199"/>
          </a:xfrm>
          <a:custGeom>
            <a:avLst/>
            <a:gdLst/>
            <a:ahLst/>
            <a:cxnLst/>
            <a:rect l="l" t="t" r="r" b="b"/>
            <a:pathLst>
              <a:path w="5072131" h="573308">
                <a:moveTo>
                  <a:pt x="0" y="0"/>
                </a:moveTo>
                <a:lnTo>
                  <a:pt x="5072131" y="0"/>
                </a:lnTo>
                <a:lnTo>
                  <a:pt x="5072131" y="573308"/>
                </a:lnTo>
                <a:lnTo>
                  <a:pt x="0" y="573308"/>
                </a:lnTo>
                <a:close/>
              </a:path>
            </a:pathLst>
          </a:custGeom>
          <a:solidFill>
            <a:schemeClr val="accent1"/>
          </a:solidFill>
        </p:spPr>
        <p:txBody>
          <a:bodyPr/>
          <a:lstStyle/>
          <a:p>
            <a:endParaRPr lang="zh-CN" altLang="en-US"/>
          </a:p>
        </p:txBody>
      </p:sp>
      <p:sp>
        <p:nvSpPr>
          <p:cNvPr id="8" name="Freeform 17">
            <a:extLst>
              <a:ext uri="{FF2B5EF4-FFF2-40B4-BE49-F238E27FC236}">
                <a16:creationId xmlns:a16="http://schemas.microsoft.com/office/drawing/2014/main" id="{411429CA-5A33-DA3D-D3DB-C42D85B101E5}"/>
              </a:ext>
              <a:ext uri="{C183D7F6-B498-43B3-948B-1728B52AA6E4}">
                <adec:decorative xmlns:adec="http://schemas.microsoft.com/office/drawing/2017/decorative" val="1"/>
              </a:ext>
            </a:extLst>
          </p:cNvPr>
          <p:cNvSpPr/>
          <p:nvPr userDrawn="1"/>
        </p:nvSpPr>
        <p:spPr>
          <a:xfrm flipV="1">
            <a:off x="0" y="0"/>
            <a:ext cx="4423201" cy="331200"/>
          </a:xfrm>
          <a:custGeom>
            <a:avLst/>
            <a:gdLst/>
            <a:ahLst/>
            <a:cxnLst/>
            <a:rect l="l" t="t" r="r" b="b"/>
            <a:pathLst>
              <a:path w="5072131" h="573308">
                <a:moveTo>
                  <a:pt x="0" y="0"/>
                </a:moveTo>
                <a:lnTo>
                  <a:pt x="5072131" y="0"/>
                </a:lnTo>
                <a:lnTo>
                  <a:pt x="5072131" y="573308"/>
                </a:lnTo>
                <a:lnTo>
                  <a:pt x="0" y="573308"/>
                </a:lnTo>
                <a:close/>
              </a:path>
            </a:pathLst>
          </a:custGeom>
          <a:solidFill>
            <a:schemeClr val="accent1">
              <a:lumMod val="60000"/>
              <a:lumOff val="40000"/>
            </a:schemeClr>
          </a:solidFill>
        </p:spPr>
        <p:txBody>
          <a:bodyPr/>
          <a:lstStyle/>
          <a:p>
            <a:endParaRPr lang="zh-CN" altLang="en-US"/>
          </a:p>
        </p:txBody>
      </p:sp>
      <p:sp>
        <p:nvSpPr>
          <p:cNvPr id="9" name="Isosceles Triangle 3">
            <a:extLst>
              <a:ext uri="{FF2B5EF4-FFF2-40B4-BE49-F238E27FC236}">
                <a16:creationId xmlns:a16="http://schemas.microsoft.com/office/drawing/2014/main" id="{2ABE2A89-7B53-F3AA-992C-F5FDFD47CDA2}"/>
              </a:ext>
              <a:ext uri="{C183D7F6-B498-43B3-948B-1728B52AA6E4}">
                <adec:decorative xmlns:adec="http://schemas.microsoft.com/office/drawing/2017/decorative" val="1"/>
              </a:ext>
            </a:extLst>
          </p:cNvPr>
          <p:cNvSpPr/>
          <p:nvPr userDrawn="1"/>
        </p:nvSpPr>
        <p:spPr>
          <a:xfrm rot="5400000" flipH="1">
            <a:off x="823702" y="3084150"/>
            <a:ext cx="294319" cy="253723"/>
          </a:xfrm>
          <a:prstGeom prst="triangl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zh-CN" altLang="en-US"/>
          </a:p>
        </p:txBody>
      </p:sp>
      <p:sp>
        <p:nvSpPr>
          <p:cNvPr id="11" name="Isosceles Triangle 4">
            <a:extLst>
              <a:ext uri="{FF2B5EF4-FFF2-40B4-BE49-F238E27FC236}">
                <a16:creationId xmlns:a16="http://schemas.microsoft.com/office/drawing/2014/main" id="{DB265DE7-BDB8-455C-68D7-DD625535723F}"/>
              </a:ext>
              <a:ext uri="{C183D7F6-B498-43B3-948B-1728B52AA6E4}">
                <adec:decorative xmlns:adec="http://schemas.microsoft.com/office/drawing/2017/decorative" val="1"/>
              </a:ext>
            </a:extLst>
          </p:cNvPr>
          <p:cNvSpPr/>
          <p:nvPr userDrawn="1"/>
        </p:nvSpPr>
        <p:spPr>
          <a:xfrm rot="5400000" flipH="1">
            <a:off x="823702" y="3898663"/>
            <a:ext cx="294319" cy="253723"/>
          </a:xfrm>
          <a:prstGeom prst="triangl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zh-CN" altLang="en-US"/>
          </a:p>
        </p:txBody>
      </p:sp>
      <p:sp>
        <p:nvSpPr>
          <p:cNvPr id="12" name="Isosceles Triangle 5">
            <a:extLst>
              <a:ext uri="{FF2B5EF4-FFF2-40B4-BE49-F238E27FC236}">
                <a16:creationId xmlns:a16="http://schemas.microsoft.com/office/drawing/2014/main" id="{CD5BD527-816C-E329-0634-ECEF4B25EFBF}"/>
              </a:ext>
              <a:ext uri="{C183D7F6-B498-43B3-948B-1728B52AA6E4}">
                <adec:decorative xmlns:adec="http://schemas.microsoft.com/office/drawing/2017/decorative" val="1"/>
              </a:ext>
            </a:extLst>
          </p:cNvPr>
          <p:cNvSpPr/>
          <p:nvPr userDrawn="1"/>
        </p:nvSpPr>
        <p:spPr>
          <a:xfrm rot="5400000" flipH="1">
            <a:off x="823702" y="4713176"/>
            <a:ext cx="294319" cy="253723"/>
          </a:xfrm>
          <a:prstGeom prst="triangl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zh-CN" altLang="en-US"/>
          </a:p>
        </p:txBody>
      </p:sp>
      <p:sp>
        <p:nvSpPr>
          <p:cNvPr id="13" name="Isosceles Triangle 3">
            <a:extLst>
              <a:ext uri="{FF2B5EF4-FFF2-40B4-BE49-F238E27FC236}">
                <a16:creationId xmlns:a16="http://schemas.microsoft.com/office/drawing/2014/main" id="{3068113E-4A0A-6AB4-BD3C-E1CF8F28240F}"/>
              </a:ext>
              <a:ext uri="{C183D7F6-B498-43B3-948B-1728B52AA6E4}">
                <adec:decorative xmlns:adec="http://schemas.microsoft.com/office/drawing/2017/decorative" val="1"/>
              </a:ext>
            </a:extLst>
          </p:cNvPr>
          <p:cNvSpPr/>
          <p:nvPr userDrawn="1"/>
        </p:nvSpPr>
        <p:spPr>
          <a:xfrm rot="5400000" flipH="1">
            <a:off x="823702" y="5526970"/>
            <a:ext cx="294319" cy="253723"/>
          </a:xfrm>
          <a:prstGeom prst="triangl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zh-CN" altLang="en-US"/>
          </a:p>
        </p:txBody>
      </p:sp>
      <p:sp>
        <p:nvSpPr>
          <p:cNvPr id="14" name="Isosceles Triangle 6">
            <a:extLst>
              <a:ext uri="{FF2B5EF4-FFF2-40B4-BE49-F238E27FC236}">
                <a16:creationId xmlns:a16="http://schemas.microsoft.com/office/drawing/2014/main" id="{1CD9FE95-F8A6-B6DC-2180-731FDE4996E8}"/>
              </a:ext>
              <a:ext uri="{C183D7F6-B498-43B3-948B-1728B52AA6E4}">
                <adec:decorative xmlns:adec="http://schemas.microsoft.com/office/drawing/2017/decorative" val="1"/>
              </a:ext>
            </a:extLst>
          </p:cNvPr>
          <p:cNvSpPr/>
          <p:nvPr userDrawn="1"/>
        </p:nvSpPr>
        <p:spPr>
          <a:xfrm rot="5400000" flipH="1">
            <a:off x="6456152" y="3084150"/>
            <a:ext cx="294319" cy="253723"/>
          </a:xfrm>
          <a:prstGeom prst="triangle">
            <a:avLst/>
          </a:prstGeom>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endParaRPr lang="zh-CN" altLang="en-US"/>
          </a:p>
        </p:txBody>
      </p:sp>
      <p:sp>
        <p:nvSpPr>
          <p:cNvPr id="15" name="Isosceles Triangle 7">
            <a:extLst>
              <a:ext uri="{FF2B5EF4-FFF2-40B4-BE49-F238E27FC236}">
                <a16:creationId xmlns:a16="http://schemas.microsoft.com/office/drawing/2014/main" id="{F7B347C0-3F8F-587A-5A99-49B8508015EE}"/>
              </a:ext>
              <a:ext uri="{C183D7F6-B498-43B3-948B-1728B52AA6E4}">
                <adec:decorative xmlns:adec="http://schemas.microsoft.com/office/drawing/2017/decorative" val="1"/>
              </a:ext>
            </a:extLst>
          </p:cNvPr>
          <p:cNvSpPr/>
          <p:nvPr userDrawn="1"/>
        </p:nvSpPr>
        <p:spPr>
          <a:xfrm rot="5400000" flipH="1">
            <a:off x="6456152" y="3898663"/>
            <a:ext cx="294319" cy="253723"/>
          </a:xfrm>
          <a:prstGeom prst="triangle">
            <a:avLst/>
          </a:prstGeom>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endParaRPr lang="zh-CN" altLang="en-US"/>
          </a:p>
        </p:txBody>
      </p:sp>
      <p:sp>
        <p:nvSpPr>
          <p:cNvPr id="16" name="Isosceles Triangle 8">
            <a:extLst>
              <a:ext uri="{FF2B5EF4-FFF2-40B4-BE49-F238E27FC236}">
                <a16:creationId xmlns:a16="http://schemas.microsoft.com/office/drawing/2014/main" id="{A37BF549-9163-2374-1589-671786ABE6F2}"/>
              </a:ext>
              <a:ext uri="{C183D7F6-B498-43B3-948B-1728B52AA6E4}">
                <adec:decorative xmlns:adec="http://schemas.microsoft.com/office/drawing/2017/decorative" val="1"/>
              </a:ext>
            </a:extLst>
          </p:cNvPr>
          <p:cNvSpPr/>
          <p:nvPr userDrawn="1"/>
        </p:nvSpPr>
        <p:spPr>
          <a:xfrm rot="5400000" flipH="1">
            <a:off x="6456152" y="4713176"/>
            <a:ext cx="294319" cy="253723"/>
          </a:xfrm>
          <a:prstGeom prst="triangle">
            <a:avLst/>
          </a:prstGeom>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endParaRPr lang="zh-CN" altLang="en-US"/>
          </a:p>
        </p:txBody>
      </p:sp>
      <p:sp>
        <p:nvSpPr>
          <p:cNvPr id="3" name="Date Placeholder 2">
            <a:extLst>
              <a:ext uri="{FF2B5EF4-FFF2-40B4-BE49-F238E27FC236}">
                <a16:creationId xmlns:a16="http://schemas.microsoft.com/office/drawing/2014/main" id="{CEBF8C89-724F-1AA2-DD4D-120028E9FCF0}"/>
              </a:ext>
            </a:extLst>
          </p:cNvPr>
          <p:cNvSpPr>
            <a:spLocks noGrp="1"/>
          </p:cNvSpPr>
          <p:nvPr>
            <p:ph type="dt" sz="half" idx="34"/>
          </p:nvPr>
        </p:nvSpPr>
        <p:spPr/>
        <p:txBody>
          <a:bodyPr/>
          <a:lstStyle/>
          <a:p>
            <a:r>
              <a:rPr lang="en-US" altLang="zh-CN"/>
              <a:t>04/26/2025</a:t>
            </a:r>
          </a:p>
        </p:txBody>
      </p:sp>
      <p:sp>
        <p:nvSpPr>
          <p:cNvPr id="4" name="Footer Placeholder 3">
            <a:extLst>
              <a:ext uri="{FF2B5EF4-FFF2-40B4-BE49-F238E27FC236}">
                <a16:creationId xmlns:a16="http://schemas.microsoft.com/office/drawing/2014/main" id="{A9103CE0-A0DB-C346-564E-677B30F25925}"/>
              </a:ext>
            </a:extLst>
          </p:cNvPr>
          <p:cNvSpPr>
            <a:spLocks noGrp="1"/>
          </p:cNvSpPr>
          <p:nvPr>
            <p:ph type="ftr" sz="quarter" idx="35"/>
          </p:nvPr>
        </p:nvSpPr>
        <p:spPr/>
        <p:txBody>
          <a:bodyPr/>
          <a:lstStyle/>
          <a:p>
            <a:r>
              <a:rPr lang="en-US" altLang="zh-CN"/>
              <a:t>Sample Footer Text</a:t>
            </a:r>
          </a:p>
        </p:txBody>
      </p:sp>
      <p:sp>
        <p:nvSpPr>
          <p:cNvPr id="5" name="Slide Number Placeholder 4">
            <a:extLst>
              <a:ext uri="{FF2B5EF4-FFF2-40B4-BE49-F238E27FC236}">
                <a16:creationId xmlns:a16="http://schemas.microsoft.com/office/drawing/2014/main" id="{68394BF1-FB89-1D4C-1F84-13E57A1418A0}"/>
              </a:ext>
            </a:extLst>
          </p:cNvPr>
          <p:cNvSpPr>
            <a:spLocks noGrp="1"/>
          </p:cNvSpPr>
          <p:nvPr>
            <p:ph type="sldNum" sz="half" idx="36"/>
          </p:nvPr>
        </p:nvSpPr>
        <p:spPr/>
        <p:txBody>
          <a:bodyPr/>
          <a:lstStyle/>
          <a:p>
            <a:fld id="{64D095EA-18D5-4754-B677-EAAE710458D2}" type="slidenum">
              <a:rPr lang="en-US" altLang="zh-CN" smtClean="0"/>
              <a:pPr/>
              <a:t>‹#›</a:t>
            </a:fld>
            <a:endParaRPr lang="en-US" altLang="zh-CN"/>
          </a:p>
        </p:txBody>
      </p:sp>
    </p:spTree>
    <p:extLst>
      <p:ext uri="{BB962C8B-B14F-4D97-AF65-F5344CB8AC3E}">
        <p14:creationId xmlns:p14="http://schemas.microsoft.com/office/powerpoint/2010/main" val="25741549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019F8-742E-9EEF-F591-C9666AC32AF1}"/>
              </a:ext>
            </a:extLst>
          </p:cNvPr>
          <p:cNvSpPr>
            <a:spLocks noGrp="1"/>
          </p:cNvSpPr>
          <p:nvPr>
            <p:ph type="title"/>
          </p:nvPr>
        </p:nvSpPr>
        <p:spPr>
          <a:xfrm>
            <a:off x="844000" y="831919"/>
            <a:ext cx="10504000" cy="1554480"/>
          </a:xfrm>
        </p:spPr>
        <p:txBody>
          <a:bodyPr lIns="0" tIns="0" rIns="0" bIns="0" anchor="b">
            <a:noAutofit/>
          </a:bodyPr>
          <a:lstStyle>
            <a:lvl1pPr>
              <a:defRPr sz="3600" b="0" baseline="0"/>
            </a:lvl1pPr>
          </a:lstStyle>
          <a:p>
            <a:r>
              <a:rPr lang="en-US"/>
              <a:t>Click to edit Master title style</a:t>
            </a:r>
          </a:p>
        </p:txBody>
      </p:sp>
      <p:sp>
        <p:nvSpPr>
          <p:cNvPr id="17" name="Content Placeholder 16">
            <a:extLst>
              <a:ext uri="{FF2B5EF4-FFF2-40B4-BE49-F238E27FC236}">
                <a16:creationId xmlns:a16="http://schemas.microsoft.com/office/drawing/2014/main" id="{6F9358B1-1779-1D7A-CAE5-80DDD0129030}"/>
              </a:ext>
            </a:extLst>
          </p:cNvPr>
          <p:cNvSpPr>
            <a:spLocks noGrp="1"/>
          </p:cNvSpPr>
          <p:nvPr>
            <p:ph sz="quarter" idx="37"/>
          </p:nvPr>
        </p:nvSpPr>
        <p:spPr>
          <a:xfrm>
            <a:off x="844000" y="2576946"/>
            <a:ext cx="10504000" cy="3380509"/>
          </a:xfrm>
        </p:spPr>
        <p:txBody>
          <a:bodyPr>
            <a:normAutofit/>
          </a:bodyPr>
          <a:lstStyle>
            <a:lvl1pPr marL="0" indent="0">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Freeform 17">
            <a:extLst>
              <a:ext uri="{FF2B5EF4-FFF2-40B4-BE49-F238E27FC236}">
                <a16:creationId xmlns:a16="http://schemas.microsoft.com/office/drawing/2014/main" id="{C2017B91-2EEB-9FBA-8E16-2096C92E2D0C}"/>
              </a:ext>
              <a:ext uri="{C183D7F6-B498-43B3-948B-1728B52AA6E4}">
                <adec:decorative xmlns:adec="http://schemas.microsoft.com/office/drawing/2017/decorative" val="1"/>
              </a:ext>
            </a:extLst>
          </p:cNvPr>
          <p:cNvSpPr/>
          <p:nvPr userDrawn="1"/>
        </p:nvSpPr>
        <p:spPr>
          <a:xfrm flipV="1">
            <a:off x="8623300" y="6526800"/>
            <a:ext cx="3568700" cy="331200"/>
          </a:xfrm>
          <a:custGeom>
            <a:avLst/>
            <a:gdLst/>
            <a:ahLst/>
            <a:cxnLst/>
            <a:rect l="l" t="t" r="r" b="b"/>
            <a:pathLst>
              <a:path w="5072131" h="573308">
                <a:moveTo>
                  <a:pt x="0" y="0"/>
                </a:moveTo>
                <a:lnTo>
                  <a:pt x="5072131" y="0"/>
                </a:lnTo>
                <a:lnTo>
                  <a:pt x="5072131" y="573308"/>
                </a:lnTo>
                <a:lnTo>
                  <a:pt x="0" y="573308"/>
                </a:lnTo>
                <a:close/>
              </a:path>
            </a:pathLst>
          </a:custGeom>
          <a:solidFill>
            <a:schemeClr val="accent1"/>
          </a:solidFill>
        </p:spPr>
        <p:txBody>
          <a:bodyPr/>
          <a:lstStyle/>
          <a:p>
            <a:endParaRPr lang="zh-CN" altLang="en-US"/>
          </a:p>
        </p:txBody>
      </p:sp>
      <p:sp>
        <p:nvSpPr>
          <p:cNvPr id="6" name="Freeform 17">
            <a:extLst>
              <a:ext uri="{FF2B5EF4-FFF2-40B4-BE49-F238E27FC236}">
                <a16:creationId xmlns:a16="http://schemas.microsoft.com/office/drawing/2014/main" id="{4287DD1D-8A12-5CFA-F182-60F767DC3DCA}"/>
              </a:ext>
              <a:ext uri="{C183D7F6-B498-43B3-948B-1728B52AA6E4}">
                <adec:decorative xmlns:adec="http://schemas.microsoft.com/office/drawing/2017/decorative" val="1"/>
              </a:ext>
            </a:extLst>
          </p:cNvPr>
          <p:cNvSpPr/>
          <p:nvPr userDrawn="1"/>
        </p:nvSpPr>
        <p:spPr>
          <a:xfrm>
            <a:off x="1" y="0"/>
            <a:ext cx="12192000" cy="331199"/>
          </a:xfrm>
          <a:custGeom>
            <a:avLst/>
            <a:gdLst/>
            <a:ahLst/>
            <a:cxnLst/>
            <a:rect l="l" t="t" r="r" b="b"/>
            <a:pathLst>
              <a:path w="5072131" h="573308">
                <a:moveTo>
                  <a:pt x="0" y="0"/>
                </a:moveTo>
                <a:lnTo>
                  <a:pt x="5072131" y="0"/>
                </a:lnTo>
                <a:lnTo>
                  <a:pt x="5072131" y="573308"/>
                </a:lnTo>
                <a:lnTo>
                  <a:pt x="0" y="573308"/>
                </a:lnTo>
                <a:close/>
              </a:path>
            </a:pathLst>
          </a:custGeom>
          <a:solidFill>
            <a:schemeClr val="accent1"/>
          </a:solidFill>
        </p:spPr>
        <p:txBody>
          <a:bodyPr/>
          <a:lstStyle/>
          <a:p>
            <a:endParaRPr lang="zh-CN" altLang="en-US"/>
          </a:p>
        </p:txBody>
      </p:sp>
      <p:sp>
        <p:nvSpPr>
          <p:cNvPr id="8" name="Freeform 17">
            <a:extLst>
              <a:ext uri="{FF2B5EF4-FFF2-40B4-BE49-F238E27FC236}">
                <a16:creationId xmlns:a16="http://schemas.microsoft.com/office/drawing/2014/main" id="{411429CA-5A33-DA3D-D3DB-C42D85B101E5}"/>
              </a:ext>
              <a:ext uri="{C183D7F6-B498-43B3-948B-1728B52AA6E4}">
                <adec:decorative xmlns:adec="http://schemas.microsoft.com/office/drawing/2017/decorative" val="1"/>
              </a:ext>
            </a:extLst>
          </p:cNvPr>
          <p:cNvSpPr/>
          <p:nvPr userDrawn="1"/>
        </p:nvSpPr>
        <p:spPr>
          <a:xfrm flipV="1">
            <a:off x="0" y="0"/>
            <a:ext cx="4423201" cy="331200"/>
          </a:xfrm>
          <a:custGeom>
            <a:avLst/>
            <a:gdLst/>
            <a:ahLst/>
            <a:cxnLst/>
            <a:rect l="l" t="t" r="r" b="b"/>
            <a:pathLst>
              <a:path w="5072131" h="573308">
                <a:moveTo>
                  <a:pt x="0" y="0"/>
                </a:moveTo>
                <a:lnTo>
                  <a:pt x="5072131" y="0"/>
                </a:lnTo>
                <a:lnTo>
                  <a:pt x="5072131" y="573308"/>
                </a:lnTo>
                <a:lnTo>
                  <a:pt x="0" y="573308"/>
                </a:lnTo>
                <a:close/>
              </a:path>
            </a:pathLst>
          </a:custGeom>
          <a:solidFill>
            <a:schemeClr val="accent1">
              <a:lumMod val="60000"/>
              <a:lumOff val="40000"/>
            </a:schemeClr>
          </a:solidFill>
        </p:spPr>
        <p:txBody>
          <a:bodyPr/>
          <a:lstStyle/>
          <a:p>
            <a:endParaRPr lang="zh-CN" altLang="en-US"/>
          </a:p>
        </p:txBody>
      </p:sp>
      <p:sp>
        <p:nvSpPr>
          <p:cNvPr id="3" name="Date Placeholder 2">
            <a:extLst>
              <a:ext uri="{FF2B5EF4-FFF2-40B4-BE49-F238E27FC236}">
                <a16:creationId xmlns:a16="http://schemas.microsoft.com/office/drawing/2014/main" id="{CEBF8C89-724F-1AA2-DD4D-120028E9FCF0}"/>
              </a:ext>
            </a:extLst>
          </p:cNvPr>
          <p:cNvSpPr>
            <a:spLocks noGrp="1"/>
          </p:cNvSpPr>
          <p:nvPr>
            <p:ph type="dt" sz="half" idx="34"/>
          </p:nvPr>
        </p:nvSpPr>
        <p:spPr/>
        <p:txBody>
          <a:bodyPr/>
          <a:lstStyle/>
          <a:p>
            <a:r>
              <a:rPr lang="en-US" altLang="zh-CN"/>
              <a:t>04/26/2025</a:t>
            </a:r>
          </a:p>
        </p:txBody>
      </p:sp>
      <p:sp>
        <p:nvSpPr>
          <p:cNvPr id="4" name="Footer Placeholder 3">
            <a:extLst>
              <a:ext uri="{FF2B5EF4-FFF2-40B4-BE49-F238E27FC236}">
                <a16:creationId xmlns:a16="http://schemas.microsoft.com/office/drawing/2014/main" id="{A9103CE0-A0DB-C346-564E-677B30F25925}"/>
              </a:ext>
            </a:extLst>
          </p:cNvPr>
          <p:cNvSpPr>
            <a:spLocks noGrp="1"/>
          </p:cNvSpPr>
          <p:nvPr>
            <p:ph type="ftr" sz="quarter" idx="35"/>
          </p:nvPr>
        </p:nvSpPr>
        <p:spPr/>
        <p:txBody>
          <a:bodyPr/>
          <a:lstStyle/>
          <a:p>
            <a:r>
              <a:rPr lang="en-US" altLang="zh-CN"/>
              <a:t>Sample Footer Text</a:t>
            </a:r>
          </a:p>
        </p:txBody>
      </p:sp>
      <p:sp>
        <p:nvSpPr>
          <p:cNvPr id="5" name="Slide Number Placeholder 4">
            <a:extLst>
              <a:ext uri="{FF2B5EF4-FFF2-40B4-BE49-F238E27FC236}">
                <a16:creationId xmlns:a16="http://schemas.microsoft.com/office/drawing/2014/main" id="{68394BF1-FB89-1D4C-1F84-13E57A1418A0}"/>
              </a:ext>
            </a:extLst>
          </p:cNvPr>
          <p:cNvSpPr>
            <a:spLocks noGrp="1"/>
          </p:cNvSpPr>
          <p:nvPr>
            <p:ph type="sldNum" sz="half" idx="36"/>
          </p:nvPr>
        </p:nvSpPr>
        <p:spPr/>
        <p:txBody>
          <a:bodyPr/>
          <a:lstStyle/>
          <a:p>
            <a:fld id="{64D095EA-18D5-4754-B677-EAAE710458D2}" type="slidenum">
              <a:rPr lang="en-US" altLang="zh-CN" smtClean="0"/>
              <a:pPr/>
              <a:t>‹#›</a:t>
            </a:fld>
            <a:endParaRPr lang="en-US" altLang="zh-CN"/>
          </a:p>
        </p:txBody>
      </p:sp>
    </p:spTree>
    <p:extLst>
      <p:ext uri="{BB962C8B-B14F-4D97-AF65-F5344CB8AC3E}">
        <p14:creationId xmlns:p14="http://schemas.microsoft.com/office/powerpoint/2010/main" val="20228618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844000" y="1927933"/>
            <a:ext cx="10504000" cy="1135871"/>
          </a:xfrm>
        </p:spPr>
        <p:txBody>
          <a:bodyPr lIns="0" tIns="0" rIns="0" bIns="0">
            <a:noAutofit/>
          </a:bodyPr>
          <a:lstStyle>
            <a:lvl1pPr algn="ctr">
              <a:defRPr sz="3600" b="0" baseline="0"/>
            </a:lvl1pPr>
          </a:lstStyle>
          <a:p>
            <a:r>
              <a:rPr lang="en-US"/>
              <a:t>Click to edit Master title style</a:t>
            </a:r>
          </a:p>
        </p:txBody>
      </p:sp>
      <p:sp>
        <p:nvSpPr>
          <p:cNvPr id="8" name="Content Placeholder 16">
            <a:extLst>
              <a:ext uri="{FF2B5EF4-FFF2-40B4-BE49-F238E27FC236}">
                <a16:creationId xmlns:a16="http://schemas.microsoft.com/office/drawing/2014/main" id="{D4F14BC3-176C-CDF0-C810-02FE93F4EAEA}"/>
              </a:ext>
            </a:extLst>
          </p:cNvPr>
          <p:cNvSpPr>
            <a:spLocks noGrp="1"/>
          </p:cNvSpPr>
          <p:nvPr>
            <p:ph sz="quarter" idx="37"/>
          </p:nvPr>
        </p:nvSpPr>
        <p:spPr>
          <a:xfrm>
            <a:off x="844000" y="3269675"/>
            <a:ext cx="10504000" cy="2225963"/>
          </a:xfrm>
        </p:spPr>
        <p:txBody>
          <a:bodyPr>
            <a:normAutofit/>
          </a:bodyPr>
          <a:lstStyle>
            <a:lvl1pPr marL="0" indent="0" algn="l">
              <a:buNone/>
              <a:defRPr sz="1400"/>
            </a:lvl1pPr>
            <a:lvl2pPr marL="457200" indent="0" algn="l">
              <a:buNone/>
              <a:defRPr sz="1200"/>
            </a:lvl2pPr>
            <a:lvl3pPr marL="914400" indent="0" algn="l">
              <a:buNone/>
              <a:defRPr sz="1100"/>
            </a:lvl3pPr>
            <a:lvl4pPr marL="1371600" indent="0" algn="l">
              <a:buNone/>
              <a:defRPr sz="1050"/>
            </a:lvl4pPr>
            <a:lvl5pPr marL="1828800" indent="0" algn="l">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reeform: Shape 6">
            <a:extLst>
              <a:ext uri="{FF2B5EF4-FFF2-40B4-BE49-F238E27FC236}">
                <a16:creationId xmlns:a16="http://schemas.microsoft.com/office/drawing/2014/main" id="{6DEE9CD0-B455-1E74-A596-42C0F0DC9D68}"/>
              </a:ext>
              <a:ext uri="{C183D7F6-B498-43B3-948B-1728B52AA6E4}">
                <adec:decorative xmlns:adec="http://schemas.microsoft.com/office/drawing/2017/decorative" val="1"/>
              </a:ext>
            </a:extLst>
          </p:cNvPr>
          <p:cNvSpPr/>
          <p:nvPr userDrawn="1"/>
        </p:nvSpPr>
        <p:spPr>
          <a:xfrm>
            <a:off x="2" y="6526800"/>
            <a:ext cx="12191999" cy="331200"/>
          </a:xfrm>
          <a:custGeom>
            <a:avLst/>
            <a:gdLst>
              <a:gd name="connsiteX0" fmla="*/ 0 w 12191999"/>
              <a:gd name="connsiteY0" fmla="*/ 0 h 331200"/>
              <a:gd name="connsiteX1" fmla="*/ 12191999 w 12191999"/>
              <a:gd name="connsiteY1" fmla="*/ 0 h 331200"/>
              <a:gd name="connsiteX2" fmla="*/ 12191999 w 12191999"/>
              <a:gd name="connsiteY2" fmla="*/ 331200 h 331200"/>
              <a:gd name="connsiteX3" fmla="*/ 0 w 12191999"/>
              <a:gd name="connsiteY3" fmla="*/ 331200 h 331200"/>
            </a:gdLst>
            <a:ahLst/>
            <a:cxnLst>
              <a:cxn ang="0">
                <a:pos x="connsiteX0" y="connsiteY0"/>
              </a:cxn>
              <a:cxn ang="0">
                <a:pos x="connsiteX1" y="connsiteY1"/>
              </a:cxn>
              <a:cxn ang="0">
                <a:pos x="connsiteX2" y="connsiteY2"/>
              </a:cxn>
              <a:cxn ang="0">
                <a:pos x="connsiteX3" y="connsiteY3"/>
              </a:cxn>
            </a:cxnLst>
            <a:rect l="l" t="t" r="r" b="b"/>
            <a:pathLst>
              <a:path w="12191999" h="331200">
                <a:moveTo>
                  <a:pt x="0" y="0"/>
                </a:moveTo>
                <a:lnTo>
                  <a:pt x="12191999" y="0"/>
                </a:lnTo>
                <a:lnTo>
                  <a:pt x="12191999" y="331200"/>
                </a:lnTo>
                <a:lnTo>
                  <a:pt x="0" y="331200"/>
                </a:lnTo>
                <a:close/>
              </a:path>
            </a:pathLst>
          </a:custGeom>
          <a:solidFill>
            <a:schemeClr val="accent1"/>
          </a:solidFill>
        </p:spPr>
        <p:txBody>
          <a:bodyPr wrap="square">
            <a:noAutofit/>
          </a:bodyPr>
          <a:lstStyle/>
          <a:p>
            <a:endParaRPr lang="zh-CN" altLang="en-US"/>
          </a:p>
        </p:txBody>
      </p:sp>
      <p:sp>
        <p:nvSpPr>
          <p:cNvPr id="10" name="Freeform 17">
            <a:extLst>
              <a:ext uri="{FF2B5EF4-FFF2-40B4-BE49-F238E27FC236}">
                <a16:creationId xmlns:a16="http://schemas.microsoft.com/office/drawing/2014/main" id="{997C5841-2433-4CFD-F83F-66F81267789C}"/>
              </a:ext>
              <a:ext uri="{C183D7F6-B498-43B3-948B-1728B52AA6E4}">
                <adec:decorative xmlns:adec="http://schemas.microsoft.com/office/drawing/2017/decorative" val="1"/>
              </a:ext>
            </a:extLst>
          </p:cNvPr>
          <p:cNvSpPr/>
          <p:nvPr userDrawn="1"/>
        </p:nvSpPr>
        <p:spPr>
          <a:xfrm flipV="1">
            <a:off x="0" y="6526800"/>
            <a:ext cx="4423201" cy="331200"/>
          </a:xfrm>
          <a:custGeom>
            <a:avLst/>
            <a:gdLst/>
            <a:ahLst/>
            <a:cxnLst/>
            <a:rect l="l" t="t" r="r" b="b"/>
            <a:pathLst>
              <a:path w="5072131" h="573308">
                <a:moveTo>
                  <a:pt x="0" y="0"/>
                </a:moveTo>
                <a:lnTo>
                  <a:pt x="5072131" y="0"/>
                </a:lnTo>
                <a:lnTo>
                  <a:pt x="5072131" y="573308"/>
                </a:lnTo>
                <a:lnTo>
                  <a:pt x="0" y="573308"/>
                </a:lnTo>
                <a:close/>
              </a:path>
            </a:pathLst>
          </a:custGeom>
          <a:solidFill>
            <a:schemeClr val="accent1">
              <a:lumMod val="60000"/>
              <a:lumOff val="40000"/>
            </a:schemeClr>
          </a:solidFill>
        </p:spPr>
        <p:txBody>
          <a:bodyPr/>
          <a:lstStyle/>
          <a:p>
            <a:endParaRPr lang="zh-CN" altLang="en-US"/>
          </a:p>
        </p:txBody>
      </p:sp>
      <p:sp>
        <p:nvSpPr>
          <p:cNvPr id="11" name="Freeform 17">
            <a:extLst>
              <a:ext uri="{FF2B5EF4-FFF2-40B4-BE49-F238E27FC236}">
                <a16:creationId xmlns:a16="http://schemas.microsoft.com/office/drawing/2014/main" id="{D005AF67-A3F8-DF0E-32A3-C7E02927F066}"/>
              </a:ext>
              <a:ext uri="{C183D7F6-B498-43B3-948B-1728B52AA6E4}">
                <adec:decorative xmlns:adec="http://schemas.microsoft.com/office/drawing/2017/decorative" val="1"/>
              </a:ext>
            </a:extLst>
          </p:cNvPr>
          <p:cNvSpPr/>
          <p:nvPr userDrawn="1"/>
        </p:nvSpPr>
        <p:spPr>
          <a:xfrm flipV="1">
            <a:off x="7768799" y="0"/>
            <a:ext cx="4423201" cy="331200"/>
          </a:xfrm>
          <a:custGeom>
            <a:avLst/>
            <a:gdLst/>
            <a:ahLst/>
            <a:cxnLst/>
            <a:rect l="l" t="t" r="r" b="b"/>
            <a:pathLst>
              <a:path w="5072131" h="573308">
                <a:moveTo>
                  <a:pt x="0" y="0"/>
                </a:moveTo>
                <a:lnTo>
                  <a:pt x="5072131" y="0"/>
                </a:lnTo>
                <a:lnTo>
                  <a:pt x="5072131" y="573308"/>
                </a:lnTo>
                <a:lnTo>
                  <a:pt x="0" y="573308"/>
                </a:lnTo>
                <a:close/>
              </a:path>
            </a:pathLst>
          </a:custGeom>
          <a:solidFill>
            <a:schemeClr val="accent1">
              <a:lumMod val="60000"/>
              <a:lumOff val="40000"/>
            </a:schemeClr>
          </a:solidFill>
        </p:spPr>
        <p:txBody>
          <a:bodyPr/>
          <a:lstStyle/>
          <a:p>
            <a:endParaRPr lang="zh-CN" altLang="en-US"/>
          </a:p>
        </p:txBody>
      </p:sp>
      <p:sp>
        <p:nvSpPr>
          <p:cNvPr id="4" name="Date Placeholder 3">
            <a:extLst>
              <a:ext uri="{FF2B5EF4-FFF2-40B4-BE49-F238E27FC236}">
                <a16:creationId xmlns:a16="http://schemas.microsoft.com/office/drawing/2014/main" id="{73677A5F-52D4-84EF-29A7-B01CA17B30EC}"/>
              </a:ext>
            </a:extLst>
          </p:cNvPr>
          <p:cNvSpPr>
            <a:spLocks noGrp="1"/>
          </p:cNvSpPr>
          <p:nvPr>
            <p:ph type="dt" sz="half" idx="10"/>
          </p:nvPr>
        </p:nvSpPr>
        <p:spPr/>
        <p:txBody>
          <a:bodyPr/>
          <a:lstStyle/>
          <a:p>
            <a:r>
              <a:rPr lang="en-US" altLang="zh-CN"/>
              <a:t>04/26/2025</a:t>
            </a:r>
          </a:p>
        </p:txBody>
      </p:sp>
      <p:sp>
        <p:nvSpPr>
          <p:cNvPr id="5" name="Footer Placeholder 4">
            <a:extLst>
              <a:ext uri="{FF2B5EF4-FFF2-40B4-BE49-F238E27FC236}">
                <a16:creationId xmlns:a16="http://schemas.microsoft.com/office/drawing/2014/main" id="{4E9FFE13-EE87-DB0E-8151-61B9909D1367}"/>
              </a:ext>
            </a:extLst>
          </p:cNvPr>
          <p:cNvSpPr>
            <a:spLocks noGrp="1"/>
          </p:cNvSpPr>
          <p:nvPr>
            <p:ph type="ftr" sz="quarter" idx="11"/>
          </p:nvPr>
        </p:nvSpPr>
        <p:spPr/>
        <p:txBody>
          <a:bodyPr/>
          <a:lstStyle/>
          <a:p>
            <a:r>
              <a:rPr lang="en-US" altLang="zh-CN"/>
              <a:t>Sample Footer Text</a:t>
            </a:r>
          </a:p>
        </p:txBody>
      </p:sp>
      <p:sp>
        <p:nvSpPr>
          <p:cNvPr id="6" name="Slide Number Placeholder 5">
            <a:extLst>
              <a:ext uri="{FF2B5EF4-FFF2-40B4-BE49-F238E27FC236}">
                <a16:creationId xmlns:a16="http://schemas.microsoft.com/office/drawing/2014/main" id="{2D4F95BB-898C-AAE1-9E7A-961BB037A01F}"/>
              </a:ext>
            </a:extLst>
          </p:cNvPr>
          <p:cNvSpPr>
            <a:spLocks noGrp="1"/>
          </p:cNvSpPr>
          <p:nvPr>
            <p:ph type="sldNum" sz="half" idx="12"/>
          </p:nvPr>
        </p:nvSpPr>
        <p:spPr/>
        <p:txBody>
          <a:bodyPr/>
          <a:lstStyle/>
          <a:p>
            <a:fld id="{64D095EA-18D5-4754-B677-EAAE710458D2}" type="slidenum">
              <a:rPr lang="en-US" altLang="zh-CN" smtClean="0"/>
              <a:pPr/>
              <a:t>‹#›</a:t>
            </a:fld>
            <a:endParaRPr lang="en-US" altLang="zh-CN"/>
          </a:p>
        </p:txBody>
      </p:sp>
    </p:spTree>
    <p:extLst>
      <p:ext uri="{BB962C8B-B14F-4D97-AF65-F5344CB8AC3E}">
        <p14:creationId xmlns:p14="http://schemas.microsoft.com/office/powerpoint/2010/main" val="8311644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4-item Lists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A9F42-7FF7-F803-C075-BC4968D35E34}"/>
              </a:ext>
            </a:extLst>
          </p:cNvPr>
          <p:cNvSpPr>
            <a:spLocks noGrp="1"/>
          </p:cNvSpPr>
          <p:nvPr>
            <p:ph type="title"/>
          </p:nvPr>
        </p:nvSpPr>
        <p:spPr>
          <a:xfrm>
            <a:off x="844000" y="886783"/>
            <a:ext cx="10504000" cy="1132258"/>
          </a:xfrm>
        </p:spPr>
        <p:txBody>
          <a:bodyPr lIns="0" tIns="0" rIns="0" bIns="0" anchor="ctr">
            <a:noAutofit/>
          </a:bodyPr>
          <a:lstStyle>
            <a:lvl1pPr algn="ctr">
              <a:defRPr sz="3600" b="0" baseline="0"/>
            </a:lvl1pPr>
          </a:lstStyle>
          <a:p>
            <a:r>
              <a:rPr lang="en-US"/>
              <a:t>Click to edit Master title style</a:t>
            </a:r>
          </a:p>
        </p:txBody>
      </p:sp>
      <p:sp>
        <p:nvSpPr>
          <p:cNvPr id="44" name="Picture Placeholder 43">
            <a:extLst>
              <a:ext uri="{FF2B5EF4-FFF2-40B4-BE49-F238E27FC236}">
                <a16:creationId xmlns:a16="http://schemas.microsoft.com/office/drawing/2014/main" id="{AE29EB26-1D80-20C5-521F-E816F9C96790}"/>
              </a:ext>
            </a:extLst>
          </p:cNvPr>
          <p:cNvSpPr>
            <a:spLocks noGrp="1"/>
          </p:cNvSpPr>
          <p:nvPr>
            <p:ph type="pic" sz="quarter" idx="39"/>
          </p:nvPr>
        </p:nvSpPr>
        <p:spPr>
          <a:xfrm>
            <a:off x="620968" y="2134688"/>
            <a:ext cx="1446212" cy="1446213"/>
          </a:xfrm>
          <a:custGeom>
            <a:avLst/>
            <a:gdLst>
              <a:gd name="connsiteX0" fmla="*/ 722009 w 1446212"/>
              <a:gd name="connsiteY0" fmla="*/ 0 h 1446213"/>
              <a:gd name="connsiteX1" fmla="*/ 724204 w 1446212"/>
              <a:gd name="connsiteY1" fmla="*/ 0 h 1446213"/>
              <a:gd name="connsiteX2" fmla="*/ 1446212 w 1446212"/>
              <a:gd name="connsiteY2" fmla="*/ 722008 h 1446213"/>
              <a:gd name="connsiteX3" fmla="*/ 1446212 w 1446212"/>
              <a:gd name="connsiteY3" fmla="*/ 724205 h 1446213"/>
              <a:gd name="connsiteX4" fmla="*/ 724204 w 1446212"/>
              <a:gd name="connsiteY4" fmla="*/ 1446213 h 1446213"/>
              <a:gd name="connsiteX5" fmla="*/ 722009 w 1446212"/>
              <a:gd name="connsiteY5" fmla="*/ 1446213 h 1446213"/>
              <a:gd name="connsiteX6" fmla="*/ 0 w 1446212"/>
              <a:gd name="connsiteY6" fmla="*/ 724204 h 1446213"/>
              <a:gd name="connsiteX7" fmla="*/ 0 w 1446212"/>
              <a:gd name="connsiteY7" fmla="*/ 722009 h 1446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6212" h="1446213">
                <a:moveTo>
                  <a:pt x="722009" y="0"/>
                </a:moveTo>
                <a:lnTo>
                  <a:pt x="724204" y="0"/>
                </a:lnTo>
                <a:lnTo>
                  <a:pt x="1446212" y="722008"/>
                </a:lnTo>
                <a:lnTo>
                  <a:pt x="1446212" y="724205"/>
                </a:lnTo>
                <a:lnTo>
                  <a:pt x="724204" y="1446213"/>
                </a:lnTo>
                <a:lnTo>
                  <a:pt x="722009" y="1446213"/>
                </a:lnTo>
                <a:lnTo>
                  <a:pt x="0" y="724204"/>
                </a:lnTo>
                <a:lnTo>
                  <a:pt x="0" y="722009"/>
                </a:lnTo>
                <a:close/>
              </a:path>
            </a:pathLst>
          </a:custGeom>
        </p:spPr>
        <p:txBody>
          <a:bodyPr wrap="square">
            <a:noAutofit/>
          </a:bodyPr>
          <a:lstStyle/>
          <a:p>
            <a:endParaRPr lang="en-US"/>
          </a:p>
        </p:txBody>
      </p:sp>
      <p:sp>
        <p:nvSpPr>
          <p:cNvPr id="29" name="Text Placeholder 39">
            <a:extLst>
              <a:ext uri="{FF2B5EF4-FFF2-40B4-BE49-F238E27FC236}">
                <a16:creationId xmlns:a16="http://schemas.microsoft.com/office/drawing/2014/main" id="{0E9DDE4F-FFF8-270B-2AF8-4EC025D6150B}"/>
              </a:ext>
            </a:extLst>
          </p:cNvPr>
          <p:cNvSpPr>
            <a:spLocks noGrp="1"/>
          </p:cNvSpPr>
          <p:nvPr>
            <p:ph type="body" sz="quarter" idx="27"/>
          </p:nvPr>
        </p:nvSpPr>
        <p:spPr>
          <a:xfrm>
            <a:off x="2290761" y="2128094"/>
            <a:ext cx="3663194" cy="607321"/>
          </a:xfrm>
        </p:spPr>
        <p:txBody>
          <a:bodyPr lIns="0" tIns="0" rIns="0" bIns="0" anchor="b">
            <a:noAutofit/>
          </a:bodyPr>
          <a:lstStyle>
            <a:lvl1pPr marL="0" indent="0" algn="l">
              <a:lnSpc>
                <a:spcPct val="100000"/>
              </a:lnSpc>
              <a:spcBef>
                <a:spcPts val="0"/>
              </a:spcBef>
              <a:buNone/>
              <a:defRPr sz="1800" b="0" baseline="0">
                <a:latin typeface="+mj-lt"/>
                <a:ea typeface="+mj-ea"/>
              </a:defRPr>
            </a:lvl1pPr>
            <a:lvl2pPr marL="0" indent="0">
              <a:lnSpc>
                <a:spcPct val="100000"/>
              </a:lnSpc>
              <a:spcBef>
                <a:spcPts val="0"/>
              </a:spcBef>
              <a:defRPr sz="1800" b="1"/>
            </a:lvl2pPr>
            <a:lvl3pPr marL="0" indent="0">
              <a:lnSpc>
                <a:spcPct val="100000"/>
              </a:lnSpc>
              <a:spcBef>
                <a:spcPts val="0"/>
              </a:spcBef>
              <a:defRPr sz="1800" b="1"/>
            </a:lvl3pPr>
            <a:lvl4pPr marL="0" indent="0">
              <a:lnSpc>
                <a:spcPct val="100000"/>
              </a:lnSpc>
              <a:spcBef>
                <a:spcPts val="0"/>
              </a:spcBef>
              <a:defRPr sz="1800" b="1"/>
            </a:lvl4pPr>
            <a:lvl5pPr marL="0" indent="0">
              <a:lnSpc>
                <a:spcPct val="100000"/>
              </a:lnSpc>
              <a:spcBef>
                <a:spcPts val="0"/>
              </a:spcBef>
              <a:defRPr sz="1800" b="1"/>
            </a:lvl5pPr>
          </a:lstStyle>
          <a:p>
            <a:pPr lvl="0"/>
            <a:r>
              <a:rPr lang="en-US"/>
              <a:t>Click to edit Master text styles</a:t>
            </a:r>
          </a:p>
        </p:txBody>
      </p:sp>
      <p:sp>
        <p:nvSpPr>
          <p:cNvPr id="30" name="Text Placeholder 39">
            <a:extLst>
              <a:ext uri="{FF2B5EF4-FFF2-40B4-BE49-F238E27FC236}">
                <a16:creationId xmlns:a16="http://schemas.microsoft.com/office/drawing/2014/main" id="{B7605656-D055-D758-29DD-8EEAE0DBF858}"/>
              </a:ext>
            </a:extLst>
          </p:cNvPr>
          <p:cNvSpPr>
            <a:spLocks noGrp="1"/>
          </p:cNvSpPr>
          <p:nvPr>
            <p:ph type="body" sz="quarter" idx="32"/>
          </p:nvPr>
        </p:nvSpPr>
        <p:spPr>
          <a:xfrm>
            <a:off x="2290762" y="2832099"/>
            <a:ext cx="3663194" cy="894123"/>
          </a:xfrm>
        </p:spPr>
        <p:txBody>
          <a:bodyPr lIns="0" tIns="0" rIns="0" bIns="0" anchor="t">
            <a:noAutofit/>
          </a:bodyPr>
          <a:lstStyle>
            <a:lvl1pPr marL="0" indent="0" algn="l">
              <a:lnSpc>
                <a:spcPct val="120000"/>
              </a:lnSpc>
              <a:spcBef>
                <a:spcPts val="0"/>
              </a:spcBef>
              <a:buNone/>
              <a:defRPr sz="1400" b="0">
                <a:latin typeface="+mn-lt"/>
              </a:defRPr>
            </a:lvl1pPr>
            <a:lvl2pPr marL="0" indent="0">
              <a:lnSpc>
                <a:spcPct val="100000"/>
              </a:lnSpc>
              <a:spcBef>
                <a:spcPts val="0"/>
              </a:spcBef>
              <a:defRPr sz="1800" b="1"/>
            </a:lvl2pPr>
            <a:lvl3pPr marL="0" indent="0">
              <a:lnSpc>
                <a:spcPct val="100000"/>
              </a:lnSpc>
              <a:spcBef>
                <a:spcPts val="0"/>
              </a:spcBef>
              <a:defRPr sz="1800" b="1"/>
            </a:lvl3pPr>
            <a:lvl4pPr marL="0" indent="0">
              <a:lnSpc>
                <a:spcPct val="100000"/>
              </a:lnSpc>
              <a:spcBef>
                <a:spcPts val="0"/>
              </a:spcBef>
              <a:defRPr sz="1800" b="1"/>
            </a:lvl4pPr>
            <a:lvl5pPr marL="0" indent="0">
              <a:lnSpc>
                <a:spcPct val="100000"/>
              </a:lnSpc>
              <a:spcBef>
                <a:spcPts val="0"/>
              </a:spcBef>
              <a:defRPr sz="1800" b="1"/>
            </a:lvl5pPr>
          </a:lstStyle>
          <a:p>
            <a:pPr lvl="0"/>
            <a:r>
              <a:rPr lang="en-US"/>
              <a:t>Click to edit Master text styles</a:t>
            </a:r>
          </a:p>
        </p:txBody>
      </p:sp>
      <p:sp>
        <p:nvSpPr>
          <p:cNvPr id="46" name="Picture Placeholder 45">
            <a:extLst>
              <a:ext uri="{FF2B5EF4-FFF2-40B4-BE49-F238E27FC236}">
                <a16:creationId xmlns:a16="http://schemas.microsoft.com/office/drawing/2014/main" id="{16A975E9-F3A8-3D0E-CA59-63ACCEAEB30A}"/>
              </a:ext>
            </a:extLst>
          </p:cNvPr>
          <p:cNvSpPr>
            <a:spLocks noGrp="1"/>
          </p:cNvSpPr>
          <p:nvPr>
            <p:ph type="pic" sz="quarter" idx="41"/>
          </p:nvPr>
        </p:nvSpPr>
        <p:spPr>
          <a:xfrm>
            <a:off x="620968" y="3981726"/>
            <a:ext cx="1446212" cy="1446213"/>
          </a:xfrm>
          <a:custGeom>
            <a:avLst/>
            <a:gdLst>
              <a:gd name="connsiteX0" fmla="*/ 722009 w 1446212"/>
              <a:gd name="connsiteY0" fmla="*/ 0 h 1446213"/>
              <a:gd name="connsiteX1" fmla="*/ 724204 w 1446212"/>
              <a:gd name="connsiteY1" fmla="*/ 0 h 1446213"/>
              <a:gd name="connsiteX2" fmla="*/ 1446212 w 1446212"/>
              <a:gd name="connsiteY2" fmla="*/ 722008 h 1446213"/>
              <a:gd name="connsiteX3" fmla="*/ 1446212 w 1446212"/>
              <a:gd name="connsiteY3" fmla="*/ 724205 h 1446213"/>
              <a:gd name="connsiteX4" fmla="*/ 724204 w 1446212"/>
              <a:gd name="connsiteY4" fmla="*/ 1446213 h 1446213"/>
              <a:gd name="connsiteX5" fmla="*/ 722009 w 1446212"/>
              <a:gd name="connsiteY5" fmla="*/ 1446213 h 1446213"/>
              <a:gd name="connsiteX6" fmla="*/ 0 w 1446212"/>
              <a:gd name="connsiteY6" fmla="*/ 724204 h 1446213"/>
              <a:gd name="connsiteX7" fmla="*/ 0 w 1446212"/>
              <a:gd name="connsiteY7" fmla="*/ 722009 h 1446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6212" h="1446213">
                <a:moveTo>
                  <a:pt x="722009" y="0"/>
                </a:moveTo>
                <a:lnTo>
                  <a:pt x="724204" y="0"/>
                </a:lnTo>
                <a:lnTo>
                  <a:pt x="1446212" y="722008"/>
                </a:lnTo>
                <a:lnTo>
                  <a:pt x="1446212" y="724205"/>
                </a:lnTo>
                <a:lnTo>
                  <a:pt x="724204" y="1446213"/>
                </a:lnTo>
                <a:lnTo>
                  <a:pt x="722009" y="1446213"/>
                </a:lnTo>
                <a:lnTo>
                  <a:pt x="0" y="724204"/>
                </a:lnTo>
                <a:lnTo>
                  <a:pt x="0" y="722009"/>
                </a:lnTo>
                <a:close/>
              </a:path>
            </a:pathLst>
          </a:custGeom>
        </p:spPr>
        <p:txBody>
          <a:bodyPr wrap="square">
            <a:noAutofit/>
          </a:bodyPr>
          <a:lstStyle/>
          <a:p>
            <a:endParaRPr lang="en-US"/>
          </a:p>
        </p:txBody>
      </p:sp>
      <p:sp>
        <p:nvSpPr>
          <p:cNvPr id="31" name="Text Placeholder 39">
            <a:extLst>
              <a:ext uri="{FF2B5EF4-FFF2-40B4-BE49-F238E27FC236}">
                <a16:creationId xmlns:a16="http://schemas.microsoft.com/office/drawing/2014/main" id="{53901006-BB12-378A-0E11-21C57A45C822}"/>
              </a:ext>
            </a:extLst>
          </p:cNvPr>
          <p:cNvSpPr>
            <a:spLocks noGrp="1"/>
          </p:cNvSpPr>
          <p:nvPr>
            <p:ph type="body" sz="quarter" idx="33"/>
          </p:nvPr>
        </p:nvSpPr>
        <p:spPr>
          <a:xfrm>
            <a:off x="2290761" y="3830353"/>
            <a:ext cx="3663194" cy="607321"/>
          </a:xfrm>
        </p:spPr>
        <p:txBody>
          <a:bodyPr lIns="0" tIns="0" rIns="0" bIns="0" anchor="b">
            <a:noAutofit/>
          </a:bodyPr>
          <a:lstStyle>
            <a:lvl1pPr marL="0" indent="0" algn="l">
              <a:lnSpc>
                <a:spcPct val="100000"/>
              </a:lnSpc>
              <a:spcBef>
                <a:spcPts val="0"/>
              </a:spcBef>
              <a:buNone/>
              <a:defRPr sz="1800" b="0" baseline="0">
                <a:latin typeface="+mj-lt"/>
                <a:ea typeface="+mj-ea"/>
              </a:defRPr>
            </a:lvl1pPr>
            <a:lvl2pPr marL="0" indent="0">
              <a:lnSpc>
                <a:spcPct val="100000"/>
              </a:lnSpc>
              <a:spcBef>
                <a:spcPts val="0"/>
              </a:spcBef>
              <a:defRPr sz="1800" b="1"/>
            </a:lvl2pPr>
            <a:lvl3pPr marL="0" indent="0">
              <a:lnSpc>
                <a:spcPct val="100000"/>
              </a:lnSpc>
              <a:spcBef>
                <a:spcPts val="0"/>
              </a:spcBef>
              <a:defRPr sz="1800" b="1"/>
            </a:lvl3pPr>
            <a:lvl4pPr marL="0" indent="0">
              <a:lnSpc>
                <a:spcPct val="100000"/>
              </a:lnSpc>
              <a:spcBef>
                <a:spcPts val="0"/>
              </a:spcBef>
              <a:defRPr sz="1800" b="1"/>
            </a:lvl4pPr>
            <a:lvl5pPr marL="0" indent="0">
              <a:lnSpc>
                <a:spcPct val="100000"/>
              </a:lnSpc>
              <a:spcBef>
                <a:spcPts val="0"/>
              </a:spcBef>
              <a:defRPr sz="1800" b="1"/>
            </a:lvl5pPr>
          </a:lstStyle>
          <a:p>
            <a:pPr lvl="0"/>
            <a:r>
              <a:rPr lang="en-US"/>
              <a:t>Click to edit Master text styles</a:t>
            </a:r>
          </a:p>
        </p:txBody>
      </p:sp>
      <p:sp>
        <p:nvSpPr>
          <p:cNvPr id="32" name="Text Placeholder 39">
            <a:extLst>
              <a:ext uri="{FF2B5EF4-FFF2-40B4-BE49-F238E27FC236}">
                <a16:creationId xmlns:a16="http://schemas.microsoft.com/office/drawing/2014/main" id="{59F329F9-BEC3-EA24-8A49-5C9160DC33D4}"/>
              </a:ext>
            </a:extLst>
          </p:cNvPr>
          <p:cNvSpPr>
            <a:spLocks noGrp="1"/>
          </p:cNvSpPr>
          <p:nvPr>
            <p:ph type="body" sz="quarter" idx="34"/>
          </p:nvPr>
        </p:nvSpPr>
        <p:spPr>
          <a:xfrm>
            <a:off x="2290762" y="4533817"/>
            <a:ext cx="3663194" cy="894123"/>
          </a:xfrm>
        </p:spPr>
        <p:txBody>
          <a:bodyPr lIns="0" tIns="0" rIns="0" bIns="0" anchor="t">
            <a:noAutofit/>
          </a:bodyPr>
          <a:lstStyle>
            <a:lvl1pPr marL="0" indent="0" algn="l">
              <a:lnSpc>
                <a:spcPct val="120000"/>
              </a:lnSpc>
              <a:spcBef>
                <a:spcPts val="0"/>
              </a:spcBef>
              <a:buNone/>
              <a:defRPr sz="1400" b="0">
                <a:latin typeface="+mn-lt"/>
              </a:defRPr>
            </a:lvl1pPr>
            <a:lvl2pPr marL="0" indent="0">
              <a:lnSpc>
                <a:spcPct val="100000"/>
              </a:lnSpc>
              <a:spcBef>
                <a:spcPts val="0"/>
              </a:spcBef>
              <a:defRPr sz="1800" b="1"/>
            </a:lvl2pPr>
            <a:lvl3pPr marL="0" indent="0">
              <a:lnSpc>
                <a:spcPct val="100000"/>
              </a:lnSpc>
              <a:spcBef>
                <a:spcPts val="0"/>
              </a:spcBef>
              <a:defRPr sz="1800" b="1"/>
            </a:lvl3pPr>
            <a:lvl4pPr marL="0" indent="0">
              <a:lnSpc>
                <a:spcPct val="100000"/>
              </a:lnSpc>
              <a:spcBef>
                <a:spcPts val="0"/>
              </a:spcBef>
              <a:defRPr sz="1800" b="1"/>
            </a:lvl4pPr>
            <a:lvl5pPr marL="0" indent="0">
              <a:lnSpc>
                <a:spcPct val="100000"/>
              </a:lnSpc>
              <a:spcBef>
                <a:spcPts val="0"/>
              </a:spcBef>
              <a:defRPr sz="1800" b="1"/>
            </a:lvl5pPr>
          </a:lstStyle>
          <a:p>
            <a:pPr lvl="0"/>
            <a:r>
              <a:rPr lang="en-US"/>
              <a:t>Click to edit Master text styles</a:t>
            </a:r>
          </a:p>
        </p:txBody>
      </p:sp>
      <p:sp>
        <p:nvSpPr>
          <p:cNvPr id="45" name="Picture Placeholder 44">
            <a:extLst>
              <a:ext uri="{FF2B5EF4-FFF2-40B4-BE49-F238E27FC236}">
                <a16:creationId xmlns:a16="http://schemas.microsoft.com/office/drawing/2014/main" id="{5B925B15-F568-36DC-22ED-211CB7AD63D7}"/>
              </a:ext>
            </a:extLst>
          </p:cNvPr>
          <p:cNvSpPr>
            <a:spLocks noGrp="1"/>
          </p:cNvSpPr>
          <p:nvPr>
            <p:ph type="pic" sz="quarter" idx="40"/>
          </p:nvPr>
        </p:nvSpPr>
        <p:spPr>
          <a:xfrm>
            <a:off x="6195673" y="2134688"/>
            <a:ext cx="1446212" cy="1446213"/>
          </a:xfrm>
          <a:custGeom>
            <a:avLst/>
            <a:gdLst>
              <a:gd name="connsiteX0" fmla="*/ 722009 w 1446212"/>
              <a:gd name="connsiteY0" fmla="*/ 0 h 1446213"/>
              <a:gd name="connsiteX1" fmla="*/ 724204 w 1446212"/>
              <a:gd name="connsiteY1" fmla="*/ 0 h 1446213"/>
              <a:gd name="connsiteX2" fmla="*/ 1446212 w 1446212"/>
              <a:gd name="connsiteY2" fmla="*/ 722008 h 1446213"/>
              <a:gd name="connsiteX3" fmla="*/ 1446212 w 1446212"/>
              <a:gd name="connsiteY3" fmla="*/ 724205 h 1446213"/>
              <a:gd name="connsiteX4" fmla="*/ 724204 w 1446212"/>
              <a:gd name="connsiteY4" fmla="*/ 1446213 h 1446213"/>
              <a:gd name="connsiteX5" fmla="*/ 722009 w 1446212"/>
              <a:gd name="connsiteY5" fmla="*/ 1446213 h 1446213"/>
              <a:gd name="connsiteX6" fmla="*/ 0 w 1446212"/>
              <a:gd name="connsiteY6" fmla="*/ 724204 h 1446213"/>
              <a:gd name="connsiteX7" fmla="*/ 0 w 1446212"/>
              <a:gd name="connsiteY7" fmla="*/ 722009 h 1446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6212" h="1446213">
                <a:moveTo>
                  <a:pt x="722009" y="0"/>
                </a:moveTo>
                <a:lnTo>
                  <a:pt x="724204" y="0"/>
                </a:lnTo>
                <a:lnTo>
                  <a:pt x="1446212" y="722008"/>
                </a:lnTo>
                <a:lnTo>
                  <a:pt x="1446212" y="724205"/>
                </a:lnTo>
                <a:lnTo>
                  <a:pt x="724204" y="1446213"/>
                </a:lnTo>
                <a:lnTo>
                  <a:pt x="722009" y="1446213"/>
                </a:lnTo>
                <a:lnTo>
                  <a:pt x="0" y="724204"/>
                </a:lnTo>
                <a:lnTo>
                  <a:pt x="0" y="722009"/>
                </a:lnTo>
                <a:close/>
              </a:path>
            </a:pathLst>
          </a:custGeom>
        </p:spPr>
        <p:txBody>
          <a:bodyPr wrap="square">
            <a:noAutofit/>
          </a:bodyPr>
          <a:lstStyle/>
          <a:p>
            <a:endParaRPr lang="en-US"/>
          </a:p>
        </p:txBody>
      </p:sp>
      <p:sp>
        <p:nvSpPr>
          <p:cNvPr id="33" name="Text Placeholder 39">
            <a:extLst>
              <a:ext uri="{FF2B5EF4-FFF2-40B4-BE49-F238E27FC236}">
                <a16:creationId xmlns:a16="http://schemas.microsoft.com/office/drawing/2014/main" id="{E6FF9244-D21F-466A-AE16-1348C9E56C2D}"/>
              </a:ext>
            </a:extLst>
          </p:cNvPr>
          <p:cNvSpPr>
            <a:spLocks noGrp="1"/>
          </p:cNvSpPr>
          <p:nvPr>
            <p:ph type="body" sz="quarter" idx="35"/>
          </p:nvPr>
        </p:nvSpPr>
        <p:spPr>
          <a:xfrm>
            <a:off x="7872639" y="2128094"/>
            <a:ext cx="3663194" cy="607321"/>
          </a:xfrm>
        </p:spPr>
        <p:txBody>
          <a:bodyPr lIns="0" tIns="0" rIns="0" bIns="0" anchor="b">
            <a:noAutofit/>
          </a:bodyPr>
          <a:lstStyle>
            <a:lvl1pPr marL="0" indent="0" algn="l">
              <a:lnSpc>
                <a:spcPct val="100000"/>
              </a:lnSpc>
              <a:spcBef>
                <a:spcPts val="0"/>
              </a:spcBef>
              <a:buNone/>
              <a:defRPr sz="1800" b="0" baseline="0">
                <a:latin typeface="+mj-lt"/>
                <a:ea typeface="+mj-ea"/>
              </a:defRPr>
            </a:lvl1pPr>
            <a:lvl2pPr marL="0" indent="0">
              <a:lnSpc>
                <a:spcPct val="100000"/>
              </a:lnSpc>
              <a:spcBef>
                <a:spcPts val="0"/>
              </a:spcBef>
              <a:defRPr sz="1800" b="1"/>
            </a:lvl2pPr>
            <a:lvl3pPr marL="0" indent="0">
              <a:lnSpc>
                <a:spcPct val="100000"/>
              </a:lnSpc>
              <a:spcBef>
                <a:spcPts val="0"/>
              </a:spcBef>
              <a:defRPr sz="1800" b="1"/>
            </a:lvl3pPr>
            <a:lvl4pPr marL="0" indent="0">
              <a:lnSpc>
                <a:spcPct val="100000"/>
              </a:lnSpc>
              <a:spcBef>
                <a:spcPts val="0"/>
              </a:spcBef>
              <a:defRPr sz="1800" b="1"/>
            </a:lvl4pPr>
            <a:lvl5pPr marL="0" indent="0">
              <a:lnSpc>
                <a:spcPct val="100000"/>
              </a:lnSpc>
              <a:spcBef>
                <a:spcPts val="0"/>
              </a:spcBef>
              <a:defRPr sz="1800" b="1"/>
            </a:lvl5pPr>
          </a:lstStyle>
          <a:p>
            <a:pPr lvl="0"/>
            <a:r>
              <a:rPr lang="en-US"/>
              <a:t>Click to edit Master text styles</a:t>
            </a:r>
          </a:p>
        </p:txBody>
      </p:sp>
      <p:sp>
        <p:nvSpPr>
          <p:cNvPr id="34" name="Text Placeholder 39">
            <a:extLst>
              <a:ext uri="{FF2B5EF4-FFF2-40B4-BE49-F238E27FC236}">
                <a16:creationId xmlns:a16="http://schemas.microsoft.com/office/drawing/2014/main" id="{51DFE450-9F68-CCC7-3C92-0EEC176481FA}"/>
              </a:ext>
            </a:extLst>
          </p:cNvPr>
          <p:cNvSpPr>
            <a:spLocks noGrp="1"/>
          </p:cNvSpPr>
          <p:nvPr>
            <p:ph type="body" sz="quarter" idx="36"/>
          </p:nvPr>
        </p:nvSpPr>
        <p:spPr>
          <a:xfrm>
            <a:off x="7872639" y="2832099"/>
            <a:ext cx="3663194" cy="894123"/>
          </a:xfrm>
        </p:spPr>
        <p:txBody>
          <a:bodyPr lIns="0" tIns="0" rIns="0" bIns="0" anchor="t">
            <a:noAutofit/>
          </a:bodyPr>
          <a:lstStyle>
            <a:lvl1pPr marL="0" indent="0" algn="l">
              <a:lnSpc>
                <a:spcPct val="120000"/>
              </a:lnSpc>
              <a:spcBef>
                <a:spcPts val="0"/>
              </a:spcBef>
              <a:buNone/>
              <a:defRPr sz="1400" b="0">
                <a:latin typeface="+mn-lt"/>
              </a:defRPr>
            </a:lvl1pPr>
            <a:lvl2pPr marL="0" indent="0">
              <a:lnSpc>
                <a:spcPct val="100000"/>
              </a:lnSpc>
              <a:spcBef>
                <a:spcPts val="0"/>
              </a:spcBef>
              <a:defRPr sz="1800" b="1"/>
            </a:lvl2pPr>
            <a:lvl3pPr marL="0" indent="0">
              <a:lnSpc>
                <a:spcPct val="100000"/>
              </a:lnSpc>
              <a:spcBef>
                <a:spcPts val="0"/>
              </a:spcBef>
              <a:defRPr sz="1800" b="1"/>
            </a:lvl3pPr>
            <a:lvl4pPr marL="0" indent="0">
              <a:lnSpc>
                <a:spcPct val="100000"/>
              </a:lnSpc>
              <a:spcBef>
                <a:spcPts val="0"/>
              </a:spcBef>
              <a:defRPr sz="1800" b="1"/>
            </a:lvl4pPr>
            <a:lvl5pPr marL="0" indent="0">
              <a:lnSpc>
                <a:spcPct val="100000"/>
              </a:lnSpc>
              <a:spcBef>
                <a:spcPts val="0"/>
              </a:spcBef>
              <a:defRPr sz="1800" b="1"/>
            </a:lvl5pPr>
          </a:lstStyle>
          <a:p>
            <a:pPr lvl="0"/>
            <a:r>
              <a:rPr lang="en-US"/>
              <a:t>Click to edit Master text styles</a:t>
            </a:r>
          </a:p>
        </p:txBody>
      </p:sp>
      <p:sp>
        <p:nvSpPr>
          <p:cNvPr id="47" name="Picture Placeholder 46">
            <a:extLst>
              <a:ext uri="{FF2B5EF4-FFF2-40B4-BE49-F238E27FC236}">
                <a16:creationId xmlns:a16="http://schemas.microsoft.com/office/drawing/2014/main" id="{DCBEA689-8F12-3902-D23F-87070631610F}"/>
              </a:ext>
            </a:extLst>
          </p:cNvPr>
          <p:cNvSpPr>
            <a:spLocks noGrp="1"/>
          </p:cNvSpPr>
          <p:nvPr>
            <p:ph type="pic" sz="quarter" idx="42"/>
          </p:nvPr>
        </p:nvSpPr>
        <p:spPr>
          <a:xfrm>
            <a:off x="6195673" y="3981726"/>
            <a:ext cx="1446212" cy="1446213"/>
          </a:xfrm>
          <a:custGeom>
            <a:avLst/>
            <a:gdLst>
              <a:gd name="connsiteX0" fmla="*/ 722009 w 1446212"/>
              <a:gd name="connsiteY0" fmla="*/ 0 h 1446213"/>
              <a:gd name="connsiteX1" fmla="*/ 724204 w 1446212"/>
              <a:gd name="connsiteY1" fmla="*/ 0 h 1446213"/>
              <a:gd name="connsiteX2" fmla="*/ 1446212 w 1446212"/>
              <a:gd name="connsiteY2" fmla="*/ 722008 h 1446213"/>
              <a:gd name="connsiteX3" fmla="*/ 1446212 w 1446212"/>
              <a:gd name="connsiteY3" fmla="*/ 724205 h 1446213"/>
              <a:gd name="connsiteX4" fmla="*/ 724204 w 1446212"/>
              <a:gd name="connsiteY4" fmla="*/ 1446213 h 1446213"/>
              <a:gd name="connsiteX5" fmla="*/ 722009 w 1446212"/>
              <a:gd name="connsiteY5" fmla="*/ 1446213 h 1446213"/>
              <a:gd name="connsiteX6" fmla="*/ 0 w 1446212"/>
              <a:gd name="connsiteY6" fmla="*/ 724204 h 1446213"/>
              <a:gd name="connsiteX7" fmla="*/ 0 w 1446212"/>
              <a:gd name="connsiteY7" fmla="*/ 722009 h 1446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6212" h="1446213">
                <a:moveTo>
                  <a:pt x="722009" y="0"/>
                </a:moveTo>
                <a:lnTo>
                  <a:pt x="724204" y="0"/>
                </a:lnTo>
                <a:lnTo>
                  <a:pt x="1446212" y="722008"/>
                </a:lnTo>
                <a:lnTo>
                  <a:pt x="1446212" y="724205"/>
                </a:lnTo>
                <a:lnTo>
                  <a:pt x="724204" y="1446213"/>
                </a:lnTo>
                <a:lnTo>
                  <a:pt x="722009" y="1446213"/>
                </a:lnTo>
                <a:lnTo>
                  <a:pt x="0" y="724204"/>
                </a:lnTo>
                <a:lnTo>
                  <a:pt x="0" y="722009"/>
                </a:lnTo>
                <a:close/>
              </a:path>
            </a:pathLst>
          </a:custGeom>
        </p:spPr>
        <p:txBody>
          <a:bodyPr wrap="square">
            <a:noAutofit/>
          </a:bodyPr>
          <a:lstStyle/>
          <a:p>
            <a:endParaRPr lang="en-US"/>
          </a:p>
        </p:txBody>
      </p:sp>
      <p:sp>
        <p:nvSpPr>
          <p:cNvPr id="35" name="Text Placeholder 39">
            <a:extLst>
              <a:ext uri="{FF2B5EF4-FFF2-40B4-BE49-F238E27FC236}">
                <a16:creationId xmlns:a16="http://schemas.microsoft.com/office/drawing/2014/main" id="{C730C6EB-298D-AB23-9E13-FD3F3E5BD194}"/>
              </a:ext>
            </a:extLst>
          </p:cNvPr>
          <p:cNvSpPr>
            <a:spLocks noGrp="1"/>
          </p:cNvSpPr>
          <p:nvPr>
            <p:ph type="body" sz="quarter" idx="37"/>
          </p:nvPr>
        </p:nvSpPr>
        <p:spPr>
          <a:xfrm>
            <a:off x="7872639" y="3830353"/>
            <a:ext cx="3663194" cy="607321"/>
          </a:xfrm>
        </p:spPr>
        <p:txBody>
          <a:bodyPr lIns="0" tIns="0" rIns="0" bIns="0" anchor="b">
            <a:noAutofit/>
          </a:bodyPr>
          <a:lstStyle>
            <a:lvl1pPr marL="0" indent="0" algn="l">
              <a:lnSpc>
                <a:spcPct val="100000"/>
              </a:lnSpc>
              <a:spcBef>
                <a:spcPts val="0"/>
              </a:spcBef>
              <a:buNone/>
              <a:defRPr sz="1800" b="0" baseline="0">
                <a:latin typeface="+mj-lt"/>
                <a:ea typeface="+mj-ea"/>
              </a:defRPr>
            </a:lvl1pPr>
            <a:lvl2pPr marL="0" indent="0">
              <a:lnSpc>
                <a:spcPct val="100000"/>
              </a:lnSpc>
              <a:spcBef>
                <a:spcPts val="0"/>
              </a:spcBef>
              <a:defRPr sz="1800" b="1"/>
            </a:lvl2pPr>
            <a:lvl3pPr marL="0" indent="0">
              <a:lnSpc>
                <a:spcPct val="100000"/>
              </a:lnSpc>
              <a:spcBef>
                <a:spcPts val="0"/>
              </a:spcBef>
              <a:defRPr sz="1800" b="1"/>
            </a:lvl3pPr>
            <a:lvl4pPr marL="0" indent="0">
              <a:lnSpc>
                <a:spcPct val="100000"/>
              </a:lnSpc>
              <a:spcBef>
                <a:spcPts val="0"/>
              </a:spcBef>
              <a:defRPr sz="1800" b="1"/>
            </a:lvl4pPr>
            <a:lvl5pPr marL="0" indent="0">
              <a:lnSpc>
                <a:spcPct val="100000"/>
              </a:lnSpc>
              <a:spcBef>
                <a:spcPts val="0"/>
              </a:spcBef>
              <a:defRPr sz="1800" b="1"/>
            </a:lvl5pPr>
          </a:lstStyle>
          <a:p>
            <a:pPr lvl="0"/>
            <a:r>
              <a:rPr lang="en-US"/>
              <a:t>Click to edit Master text styles</a:t>
            </a:r>
          </a:p>
        </p:txBody>
      </p:sp>
      <p:sp>
        <p:nvSpPr>
          <p:cNvPr id="36" name="Text Placeholder 39">
            <a:extLst>
              <a:ext uri="{FF2B5EF4-FFF2-40B4-BE49-F238E27FC236}">
                <a16:creationId xmlns:a16="http://schemas.microsoft.com/office/drawing/2014/main" id="{F0B296A3-8D64-798F-327D-A86480FF9B11}"/>
              </a:ext>
            </a:extLst>
          </p:cNvPr>
          <p:cNvSpPr>
            <a:spLocks noGrp="1"/>
          </p:cNvSpPr>
          <p:nvPr>
            <p:ph type="body" sz="quarter" idx="38"/>
          </p:nvPr>
        </p:nvSpPr>
        <p:spPr>
          <a:xfrm>
            <a:off x="7872639" y="4533817"/>
            <a:ext cx="3663194" cy="894123"/>
          </a:xfrm>
        </p:spPr>
        <p:txBody>
          <a:bodyPr lIns="0" tIns="0" rIns="0" bIns="0" anchor="t">
            <a:noAutofit/>
          </a:bodyPr>
          <a:lstStyle>
            <a:lvl1pPr marL="0" indent="0" algn="l">
              <a:lnSpc>
                <a:spcPct val="120000"/>
              </a:lnSpc>
              <a:spcBef>
                <a:spcPts val="0"/>
              </a:spcBef>
              <a:buNone/>
              <a:defRPr sz="1400" b="0">
                <a:latin typeface="+mn-lt"/>
              </a:defRPr>
            </a:lvl1pPr>
            <a:lvl2pPr marL="0" indent="0">
              <a:lnSpc>
                <a:spcPct val="100000"/>
              </a:lnSpc>
              <a:spcBef>
                <a:spcPts val="0"/>
              </a:spcBef>
              <a:defRPr sz="1800" b="1"/>
            </a:lvl2pPr>
            <a:lvl3pPr marL="0" indent="0">
              <a:lnSpc>
                <a:spcPct val="100000"/>
              </a:lnSpc>
              <a:spcBef>
                <a:spcPts val="0"/>
              </a:spcBef>
              <a:defRPr sz="1800" b="1"/>
            </a:lvl3pPr>
            <a:lvl4pPr marL="0" indent="0">
              <a:lnSpc>
                <a:spcPct val="100000"/>
              </a:lnSpc>
              <a:spcBef>
                <a:spcPts val="0"/>
              </a:spcBef>
              <a:defRPr sz="1800" b="1"/>
            </a:lvl4pPr>
            <a:lvl5pPr marL="0" indent="0">
              <a:lnSpc>
                <a:spcPct val="100000"/>
              </a:lnSpc>
              <a:spcBef>
                <a:spcPts val="0"/>
              </a:spcBef>
              <a:defRPr sz="1800" b="1"/>
            </a:lvl5pPr>
          </a:lstStyle>
          <a:p>
            <a:pPr lvl="0"/>
            <a:r>
              <a:rPr lang="en-US"/>
              <a:t>Click to edit Master text styles</a:t>
            </a:r>
          </a:p>
        </p:txBody>
      </p:sp>
      <p:sp>
        <p:nvSpPr>
          <p:cNvPr id="11" name="Freeform 10">
            <a:extLst>
              <a:ext uri="{FF2B5EF4-FFF2-40B4-BE49-F238E27FC236}">
                <a16:creationId xmlns:a16="http://schemas.microsoft.com/office/drawing/2014/main" id="{8028A1A0-2083-B54D-21DA-8A3C0A17BD2C}"/>
              </a:ext>
              <a:ext uri="{C183D7F6-B498-43B3-948B-1728B52AA6E4}">
                <adec:decorative xmlns:adec="http://schemas.microsoft.com/office/drawing/2017/decorative" val="1"/>
              </a:ext>
            </a:extLst>
          </p:cNvPr>
          <p:cNvSpPr/>
          <p:nvPr userDrawn="1"/>
        </p:nvSpPr>
        <p:spPr>
          <a:xfrm>
            <a:off x="0" y="5994000"/>
            <a:ext cx="864000" cy="864000"/>
          </a:xfrm>
          <a:custGeom>
            <a:avLst/>
            <a:gdLst/>
            <a:ahLst/>
            <a:cxnLst/>
            <a:rect l="l" t="t" r="r" b="b"/>
            <a:pathLst>
              <a:path w="2884235" h="812800">
                <a:moveTo>
                  <a:pt x="0" y="0"/>
                </a:moveTo>
                <a:lnTo>
                  <a:pt x="2884235" y="0"/>
                </a:lnTo>
                <a:lnTo>
                  <a:pt x="2884235" y="812800"/>
                </a:lnTo>
                <a:lnTo>
                  <a:pt x="0" y="812800"/>
                </a:lnTo>
                <a:close/>
              </a:path>
            </a:pathLst>
          </a:custGeom>
          <a:solidFill>
            <a:schemeClr val="accent1"/>
          </a:solidFill>
        </p:spPr>
        <p:txBody>
          <a:bodyPr/>
          <a:lstStyle/>
          <a:p>
            <a:endParaRPr lang="zh-CN" altLang="en-US" u="sng"/>
          </a:p>
        </p:txBody>
      </p:sp>
      <p:sp>
        <p:nvSpPr>
          <p:cNvPr id="5" name="Freeform 10">
            <a:extLst>
              <a:ext uri="{FF2B5EF4-FFF2-40B4-BE49-F238E27FC236}">
                <a16:creationId xmlns:a16="http://schemas.microsoft.com/office/drawing/2014/main" id="{BE6104D1-FC74-C850-B56F-797E7DAD6704}"/>
              </a:ext>
              <a:ext uri="{C183D7F6-B498-43B3-948B-1728B52AA6E4}">
                <adec:decorative xmlns:adec="http://schemas.microsoft.com/office/drawing/2017/decorative" val="1"/>
              </a:ext>
            </a:extLst>
          </p:cNvPr>
          <p:cNvSpPr/>
          <p:nvPr userDrawn="1"/>
        </p:nvSpPr>
        <p:spPr>
          <a:xfrm>
            <a:off x="11328000" y="0"/>
            <a:ext cx="864000" cy="864000"/>
          </a:xfrm>
          <a:custGeom>
            <a:avLst/>
            <a:gdLst/>
            <a:ahLst/>
            <a:cxnLst/>
            <a:rect l="l" t="t" r="r" b="b"/>
            <a:pathLst>
              <a:path w="2884235" h="812800">
                <a:moveTo>
                  <a:pt x="0" y="0"/>
                </a:moveTo>
                <a:lnTo>
                  <a:pt x="2884235" y="0"/>
                </a:lnTo>
                <a:lnTo>
                  <a:pt x="2884235" y="812800"/>
                </a:lnTo>
                <a:lnTo>
                  <a:pt x="0" y="812800"/>
                </a:lnTo>
                <a:close/>
              </a:path>
            </a:pathLst>
          </a:custGeom>
          <a:solidFill>
            <a:schemeClr val="accent1"/>
          </a:solidFill>
        </p:spPr>
        <p:txBody>
          <a:bodyPr/>
          <a:lstStyle/>
          <a:p>
            <a:endParaRPr lang="zh-CN" altLang="en-US" u="sng"/>
          </a:p>
        </p:txBody>
      </p:sp>
      <p:sp>
        <p:nvSpPr>
          <p:cNvPr id="7" name="Date Placeholder 6">
            <a:extLst>
              <a:ext uri="{FF2B5EF4-FFF2-40B4-BE49-F238E27FC236}">
                <a16:creationId xmlns:a16="http://schemas.microsoft.com/office/drawing/2014/main" id="{27E9208E-6287-EB50-1A42-5A2F6EAA68D5}"/>
              </a:ext>
            </a:extLst>
          </p:cNvPr>
          <p:cNvSpPr>
            <a:spLocks noGrp="1"/>
          </p:cNvSpPr>
          <p:nvPr>
            <p:ph type="dt" sz="half" idx="43"/>
          </p:nvPr>
        </p:nvSpPr>
        <p:spPr/>
        <p:txBody>
          <a:bodyPr/>
          <a:lstStyle/>
          <a:p>
            <a:r>
              <a:rPr lang="en-US" altLang="zh-CN"/>
              <a:t>04/26/2025</a:t>
            </a:r>
          </a:p>
        </p:txBody>
      </p:sp>
      <p:sp>
        <p:nvSpPr>
          <p:cNvPr id="8" name="Footer Placeholder 7">
            <a:extLst>
              <a:ext uri="{FF2B5EF4-FFF2-40B4-BE49-F238E27FC236}">
                <a16:creationId xmlns:a16="http://schemas.microsoft.com/office/drawing/2014/main" id="{4964913F-C760-8FE0-0D76-379AC2F0C8D4}"/>
              </a:ext>
            </a:extLst>
          </p:cNvPr>
          <p:cNvSpPr>
            <a:spLocks noGrp="1"/>
          </p:cNvSpPr>
          <p:nvPr>
            <p:ph type="ftr" sz="quarter" idx="44"/>
          </p:nvPr>
        </p:nvSpPr>
        <p:spPr/>
        <p:txBody>
          <a:bodyPr/>
          <a:lstStyle/>
          <a:p>
            <a:r>
              <a:rPr lang="en-US" altLang="zh-CN"/>
              <a:t>Sample Footer Text</a:t>
            </a:r>
          </a:p>
        </p:txBody>
      </p:sp>
      <p:sp>
        <p:nvSpPr>
          <p:cNvPr id="9" name="Slide Number Placeholder 8">
            <a:extLst>
              <a:ext uri="{FF2B5EF4-FFF2-40B4-BE49-F238E27FC236}">
                <a16:creationId xmlns:a16="http://schemas.microsoft.com/office/drawing/2014/main" id="{7418C8A2-ADD2-4C06-7ADC-C57099693486}"/>
              </a:ext>
            </a:extLst>
          </p:cNvPr>
          <p:cNvSpPr>
            <a:spLocks noGrp="1"/>
          </p:cNvSpPr>
          <p:nvPr>
            <p:ph type="sldNum" sz="half" idx="45"/>
          </p:nvPr>
        </p:nvSpPr>
        <p:spPr/>
        <p:txBody>
          <a:bodyPr/>
          <a:lstStyle/>
          <a:p>
            <a:fld id="{64D095EA-18D5-4754-B677-EAAE710458D2}" type="slidenum">
              <a:rPr lang="en-US" altLang="zh-CN" smtClean="0"/>
              <a:pPr/>
              <a:t>‹#›</a:t>
            </a:fld>
            <a:endParaRPr lang="en-US" altLang="zh-CN"/>
          </a:p>
        </p:txBody>
      </p:sp>
    </p:spTree>
    <p:extLst>
      <p:ext uri="{BB962C8B-B14F-4D97-AF65-F5344CB8AC3E}">
        <p14:creationId xmlns:p14="http://schemas.microsoft.com/office/powerpoint/2010/main" val="74128173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4-item Lists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A9F42-7FF7-F803-C075-BC4968D35E34}"/>
              </a:ext>
            </a:extLst>
          </p:cNvPr>
          <p:cNvSpPr>
            <a:spLocks noGrp="1"/>
          </p:cNvSpPr>
          <p:nvPr>
            <p:ph type="title"/>
          </p:nvPr>
        </p:nvSpPr>
        <p:spPr>
          <a:xfrm>
            <a:off x="844000" y="886783"/>
            <a:ext cx="10504000" cy="1132258"/>
          </a:xfrm>
        </p:spPr>
        <p:txBody>
          <a:bodyPr lIns="0" tIns="0" rIns="0" bIns="0" anchor="ctr">
            <a:noAutofit/>
          </a:bodyPr>
          <a:lstStyle>
            <a:lvl1pPr algn="ctr">
              <a:defRPr sz="3600" b="0" baseline="0"/>
            </a:lvl1pPr>
          </a:lstStyle>
          <a:p>
            <a:r>
              <a:rPr lang="en-US"/>
              <a:t>Click to edit Master title style</a:t>
            </a:r>
          </a:p>
        </p:txBody>
      </p:sp>
      <p:sp>
        <p:nvSpPr>
          <p:cNvPr id="3" name="Text Placeholder 39">
            <a:extLst>
              <a:ext uri="{FF2B5EF4-FFF2-40B4-BE49-F238E27FC236}">
                <a16:creationId xmlns:a16="http://schemas.microsoft.com/office/drawing/2014/main" id="{C0705400-8797-96C0-007D-F6D3A9A85C5D}"/>
              </a:ext>
            </a:extLst>
          </p:cNvPr>
          <p:cNvSpPr>
            <a:spLocks noGrp="1"/>
          </p:cNvSpPr>
          <p:nvPr>
            <p:ph type="body" sz="quarter" idx="39"/>
          </p:nvPr>
        </p:nvSpPr>
        <p:spPr>
          <a:xfrm>
            <a:off x="1738206" y="2065422"/>
            <a:ext cx="3914265" cy="515847"/>
          </a:xfrm>
        </p:spPr>
        <p:txBody>
          <a:bodyPr lIns="0" tIns="0" rIns="0" bIns="0" anchor="b">
            <a:noAutofit/>
          </a:bodyPr>
          <a:lstStyle>
            <a:lvl1pPr marL="0" indent="0" algn="ctr">
              <a:lnSpc>
                <a:spcPct val="100000"/>
              </a:lnSpc>
              <a:spcBef>
                <a:spcPts val="0"/>
              </a:spcBef>
              <a:buNone/>
              <a:defRPr sz="1800" b="0" baseline="0">
                <a:latin typeface="+mj-lt"/>
                <a:ea typeface="+mj-ea"/>
              </a:defRPr>
            </a:lvl1pPr>
            <a:lvl2pPr marL="0" indent="0">
              <a:lnSpc>
                <a:spcPct val="100000"/>
              </a:lnSpc>
              <a:spcBef>
                <a:spcPts val="0"/>
              </a:spcBef>
              <a:defRPr sz="1800" b="1"/>
            </a:lvl2pPr>
            <a:lvl3pPr marL="0" indent="0">
              <a:lnSpc>
                <a:spcPct val="100000"/>
              </a:lnSpc>
              <a:spcBef>
                <a:spcPts val="0"/>
              </a:spcBef>
              <a:defRPr sz="1800" b="1"/>
            </a:lvl3pPr>
            <a:lvl4pPr marL="0" indent="0">
              <a:lnSpc>
                <a:spcPct val="100000"/>
              </a:lnSpc>
              <a:spcBef>
                <a:spcPts val="0"/>
              </a:spcBef>
              <a:defRPr sz="1800" b="1"/>
            </a:lvl4pPr>
            <a:lvl5pPr marL="0" indent="0">
              <a:lnSpc>
                <a:spcPct val="100000"/>
              </a:lnSpc>
              <a:spcBef>
                <a:spcPts val="0"/>
              </a:spcBef>
              <a:defRPr sz="1800" b="1"/>
            </a:lvl5pPr>
          </a:lstStyle>
          <a:p>
            <a:pPr lvl="0"/>
            <a:r>
              <a:rPr lang="en-US"/>
              <a:t>Click to edit Master text styles</a:t>
            </a:r>
          </a:p>
        </p:txBody>
      </p:sp>
      <p:sp>
        <p:nvSpPr>
          <p:cNvPr id="34" name="Text Placeholder 39">
            <a:extLst>
              <a:ext uri="{FF2B5EF4-FFF2-40B4-BE49-F238E27FC236}">
                <a16:creationId xmlns:a16="http://schemas.microsoft.com/office/drawing/2014/main" id="{9531C913-70DD-3215-0F30-4EC72ADAFA18}"/>
              </a:ext>
            </a:extLst>
          </p:cNvPr>
          <p:cNvSpPr>
            <a:spLocks noGrp="1"/>
          </p:cNvSpPr>
          <p:nvPr>
            <p:ph type="body" sz="quarter" idx="32"/>
          </p:nvPr>
        </p:nvSpPr>
        <p:spPr>
          <a:xfrm>
            <a:off x="1738206" y="2705744"/>
            <a:ext cx="3914265" cy="1254664"/>
          </a:xfrm>
        </p:spPr>
        <p:txBody>
          <a:bodyPr lIns="0" tIns="0" rIns="0" bIns="0" anchor="t">
            <a:noAutofit/>
          </a:bodyPr>
          <a:lstStyle>
            <a:lvl1pPr marL="0" indent="0" algn="ctr">
              <a:lnSpc>
                <a:spcPct val="120000"/>
              </a:lnSpc>
              <a:spcBef>
                <a:spcPts val="0"/>
              </a:spcBef>
              <a:buNone/>
              <a:defRPr sz="1400" b="0">
                <a:latin typeface="+mn-lt"/>
              </a:defRPr>
            </a:lvl1pPr>
            <a:lvl2pPr marL="0" indent="0">
              <a:lnSpc>
                <a:spcPct val="100000"/>
              </a:lnSpc>
              <a:spcBef>
                <a:spcPts val="0"/>
              </a:spcBef>
              <a:defRPr sz="1800" b="1"/>
            </a:lvl2pPr>
            <a:lvl3pPr marL="0" indent="0">
              <a:lnSpc>
                <a:spcPct val="100000"/>
              </a:lnSpc>
              <a:spcBef>
                <a:spcPts val="0"/>
              </a:spcBef>
              <a:defRPr sz="1800" b="1"/>
            </a:lvl3pPr>
            <a:lvl4pPr marL="0" indent="0">
              <a:lnSpc>
                <a:spcPct val="100000"/>
              </a:lnSpc>
              <a:spcBef>
                <a:spcPts val="0"/>
              </a:spcBef>
              <a:defRPr sz="1800" b="1"/>
            </a:lvl4pPr>
            <a:lvl5pPr marL="0" indent="0">
              <a:lnSpc>
                <a:spcPct val="100000"/>
              </a:lnSpc>
              <a:spcBef>
                <a:spcPts val="0"/>
              </a:spcBef>
              <a:defRPr sz="1800" b="1"/>
            </a:lvl5pPr>
          </a:lstStyle>
          <a:p>
            <a:pPr lvl="0"/>
            <a:r>
              <a:rPr lang="en-US"/>
              <a:t>Click to edit Master text styles</a:t>
            </a:r>
          </a:p>
        </p:txBody>
      </p:sp>
      <p:sp>
        <p:nvSpPr>
          <p:cNvPr id="32" name="Text Placeholder 39">
            <a:extLst>
              <a:ext uri="{FF2B5EF4-FFF2-40B4-BE49-F238E27FC236}">
                <a16:creationId xmlns:a16="http://schemas.microsoft.com/office/drawing/2014/main" id="{09D48B16-D0CB-3DE5-2524-73B26CFE58FC}"/>
              </a:ext>
            </a:extLst>
          </p:cNvPr>
          <p:cNvSpPr>
            <a:spLocks noGrp="1"/>
          </p:cNvSpPr>
          <p:nvPr>
            <p:ph type="body" sz="quarter" idx="30"/>
          </p:nvPr>
        </p:nvSpPr>
        <p:spPr>
          <a:xfrm>
            <a:off x="1738206" y="4088710"/>
            <a:ext cx="3914265" cy="515847"/>
          </a:xfrm>
        </p:spPr>
        <p:txBody>
          <a:bodyPr lIns="0" tIns="0" rIns="0" bIns="0" anchor="b">
            <a:noAutofit/>
          </a:bodyPr>
          <a:lstStyle>
            <a:lvl1pPr marL="0" indent="0" algn="ctr">
              <a:lnSpc>
                <a:spcPct val="100000"/>
              </a:lnSpc>
              <a:spcBef>
                <a:spcPts val="0"/>
              </a:spcBef>
              <a:buNone/>
              <a:defRPr sz="1800" b="0" baseline="0">
                <a:latin typeface="+mj-lt"/>
                <a:ea typeface="+mj-ea"/>
              </a:defRPr>
            </a:lvl1pPr>
            <a:lvl2pPr marL="0" indent="0">
              <a:lnSpc>
                <a:spcPct val="100000"/>
              </a:lnSpc>
              <a:spcBef>
                <a:spcPts val="0"/>
              </a:spcBef>
              <a:defRPr sz="1800" b="1"/>
            </a:lvl2pPr>
            <a:lvl3pPr marL="0" indent="0">
              <a:lnSpc>
                <a:spcPct val="100000"/>
              </a:lnSpc>
              <a:spcBef>
                <a:spcPts val="0"/>
              </a:spcBef>
              <a:defRPr sz="1800" b="1"/>
            </a:lvl3pPr>
            <a:lvl4pPr marL="0" indent="0">
              <a:lnSpc>
                <a:spcPct val="100000"/>
              </a:lnSpc>
              <a:spcBef>
                <a:spcPts val="0"/>
              </a:spcBef>
              <a:defRPr sz="1800" b="1"/>
            </a:lvl4pPr>
            <a:lvl5pPr marL="0" indent="0">
              <a:lnSpc>
                <a:spcPct val="100000"/>
              </a:lnSpc>
              <a:spcBef>
                <a:spcPts val="0"/>
              </a:spcBef>
              <a:defRPr sz="1800" b="1"/>
            </a:lvl5pPr>
          </a:lstStyle>
          <a:p>
            <a:pPr lvl="0"/>
            <a:r>
              <a:rPr lang="en-US"/>
              <a:t>Click to edit Master text styles</a:t>
            </a:r>
          </a:p>
        </p:txBody>
      </p:sp>
      <p:sp>
        <p:nvSpPr>
          <p:cNvPr id="35" name="Text Placeholder 39">
            <a:extLst>
              <a:ext uri="{FF2B5EF4-FFF2-40B4-BE49-F238E27FC236}">
                <a16:creationId xmlns:a16="http://schemas.microsoft.com/office/drawing/2014/main" id="{FAE2A8CB-2F17-4170-22CC-EDE7625EBC46}"/>
              </a:ext>
            </a:extLst>
          </p:cNvPr>
          <p:cNvSpPr>
            <a:spLocks noGrp="1"/>
          </p:cNvSpPr>
          <p:nvPr>
            <p:ph type="body" sz="quarter" idx="33"/>
          </p:nvPr>
        </p:nvSpPr>
        <p:spPr>
          <a:xfrm>
            <a:off x="1738206" y="4725213"/>
            <a:ext cx="3914265" cy="1254664"/>
          </a:xfrm>
        </p:spPr>
        <p:txBody>
          <a:bodyPr lIns="0" tIns="0" rIns="0" bIns="0" anchor="t">
            <a:noAutofit/>
          </a:bodyPr>
          <a:lstStyle>
            <a:lvl1pPr marL="0" indent="0" algn="ctr">
              <a:lnSpc>
                <a:spcPct val="120000"/>
              </a:lnSpc>
              <a:spcBef>
                <a:spcPts val="0"/>
              </a:spcBef>
              <a:buNone/>
              <a:defRPr sz="1400" b="0">
                <a:latin typeface="+mn-lt"/>
              </a:defRPr>
            </a:lvl1pPr>
            <a:lvl2pPr marL="0" indent="0">
              <a:lnSpc>
                <a:spcPct val="100000"/>
              </a:lnSpc>
              <a:spcBef>
                <a:spcPts val="0"/>
              </a:spcBef>
              <a:defRPr sz="1800" b="1"/>
            </a:lvl2pPr>
            <a:lvl3pPr marL="0" indent="0">
              <a:lnSpc>
                <a:spcPct val="100000"/>
              </a:lnSpc>
              <a:spcBef>
                <a:spcPts val="0"/>
              </a:spcBef>
              <a:defRPr sz="1800" b="1"/>
            </a:lvl3pPr>
            <a:lvl4pPr marL="0" indent="0">
              <a:lnSpc>
                <a:spcPct val="100000"/>
              </a:lnSpc>
              <a:spcBef>
                <a:spcPts val="0"/>
              </a:spcBef>
              <a:defRPr sz="1800" b="1"/>
            </a:lvl4pPr>
            <a:lvl5pPr marL="0" indent="0">
              <a:lnSpc>
                <a:spcPct val="100000"/>
              </a:lnSpc>
              <a:spcBef>
                <a:spcPts val="0"/>
              </a:spcBef>
              <a:defRPr sz="1800" b="1"/>
            </a:lvl5pPr>
          </a:lstStyle>
          <a:p>
            <a:pPr lvl="0"/>
            <a:r>
              <a:rPr lang="en-US"/>
              <a:t>Click to edit Master text styles</a:t>
            </a:r>
          </a:p>
        </p:txBody>
      </p:sp>
      <p:sp>
        <p:nvSpPr>
          <p:cNvPr id="31" name="Text Placeholder 39">
            <a:extLst>
              <a:ext uri="{FF2B5EF4-FFF2-40B4-BE49-F238E27FC236}">
                <a16:creationId xmlns:a16="http://schemas.microsoft.com/office/drawing/2014/main" id="{6AC7076C-4899-3FD5-5BAF-D4FBDDBA1E57}"/>
              </a:ext>
            </a:extLst>
          </p:cNvPr>
          <p:cNvSpPr>
            <a:spLocks noGrp="1"/>
          </p:cNvSpPr>
          <p:nvPr>
            <p:ph type="body" sz="quarter" idx="29"/>
          </p:nvPr>
        </p:nvSpPr>
        <p:spPr>
          <a:xfrm>
            <a:off x="6511651" y="2065422"/>
            <a:ext cx="3914265" cy="515847"/>
          </a:xfrm>
        </p:spPr>
        <p:txBody>
          <a:bodyPr lIns="0" tIns="0" rIns="0" bIns="0" anchor="b">
            <a:noAutofit/>
          </a:bodyPr>
          <a:lstStyle>
            <a:lvl1pPr marL="0" indent="0" algn="ctr">
              <a:lnSpc>
                <a:spcPct val="100000"/>
              </a:lnSpc>
              <a:spcBef>
                <a:spcPts val="0"/>
              </a:spcBef>
              <a:buNone/>
              <a:defRPr sz="1800" b="0" baseline="0">
                <a:latin typeface="+mj-lt"/>
                <a:ea typeface="+mj-ea"/>
              </a:defRPr>
            </a:lvl1pPr>
            <a:lvl2pPr marL="0" indent="0">
              <a:lnSpc>
                <a:spcPct val="100000"/>
              </a:lnSpc>
              <a:spcBef>
                <a:spcPts val="0"/>
              </a:spcBef>
              <a:defRPr sz="1800" b="1"/>
            </a:lvl2pPr>
            <a:lvl3pPr marL="0" indent="0">
              <a:lnSpc>
                <a:spcPct val="100000"/>
              </a:lnSpc>
              <a:spcBef>
                <a:spcPts val="0"/>
              </a:spcBef>
              <a:defRPr sz="1800" b="1"/>
            </a:lvl3pPr>
            <a:lvl4pPr marL="0" indent="0">
              <a:lnSpc>
                <a:spcPct val="100000"/>
              </a:lnSpc>
              <a:spcBef>
                <a:spcPts val="0"/>
              </a:spcBef>
              <a:defRPr sz="1800" b="1"/>
            </a:lvl4pPr>
            <a:lvl5pPr marL="0" indent="0">
              <a:lnSpc>
                <a:spcPct val="100000"/>
              </a:lnSpc>
              <a:spcBef>
                <a:spcPts val="0"/>
              </a:spcBef>
              <a:defRPr sz="1800" b="1"/>
            </a:lvl5pPr>
          </a:lstStyle>
          <a:p>
            <a:pPr lvl="0"/>
            <a:r>
              <a:rPr lang="en-US"/>
              <a:t>Click to edit Master text styles</a:t>
            </a:r>
          </a:p>
        </p:txBody>
      </p:sp>
      <p:sp>
        <p:nvSpPr>
          <p:cNvPr id="36" name="Text Placeholder 39">
            <a:extLst>
              <a:ext uri="{FF2B5EF4-FFF2-40B4-BE49-F238E27FC236}">
                <a16:creationId xmlns:a16="http://schemas.microsoft.com/office/drawing/2014/main" id="{6E536C42-E1E8-7DD0-3D83-A2212A0E75EC}"/>
              </a:ext>
            </a:extLst>
          </p:cNvPr>
          <p:cNvSpPr>
            <a:spLocks noGrp="1"/>
          </p:cNvSpPr>
          <p:nvPr>
            <p:ph type="body" sz="quarter" idx="34"/>
          </p:nvPr>
        </p:nvSpPr>
        <p:spPr>
          <a:xfrm>
            <a:off x="6511651" y="2705744"/>
            <a:ext cx="3914265" cy="1254664"/>
          </a:xfrm>
        </p:spPr>
        <p:txBody>
          <a:bodyPr lIns="0" tIns="0" rIns="0" bIns="0" anchor="t">
            <a:noAutofit/>
          </a:bodyPr>
          <a:lstStyle>
            <a:lvl1pPr marL="0" indent="0" algn="ctr">
              <a:lnSpc>
                <a:spcPct val="120000"/>
              </a:lnSpc>
              <a:spcBef>
                <a:spcPts val="0"/>
              </a:spcBef>
              <a:buNone/>
              <a:defRPr sz="1400" b="0">
                <a:latin typeface="+mn-lt"/>
              </a:defRPr>
            </a:lvl1pPr>
            <a:lvl2pPr marL="0" indent="0">
              <a:lnSpc>
                <a:spcPct val="100000"/>
              </a:lnSpc>
              <a:spcBef>
                <a:spcPts val="0"/>
              </a:spcBef>
              <a:defRPr sz="1800" b="1"/>
            </a:lvl2pPr>
            <a:lvl3pPr marL="0" indent="0">
              <a:lnSpc>
                <a:spcPct val="100000"/>
              </a:lnSpc>
              <a:spcBef>
                <a:spcPts val="0"/>
              </a:spcBef>
              <a:defRPr sz="1800" b="1"/>
            </a:lvl3pPr>
            <a:lvl4pPr marL="0" indent="0">
              <a:lnSpc>
                <a:spcPct val="100000"/>
              </a:lnSpc>
              <a:spcBef>
                <a:spcPts val="0"/>
              </a:spcBef>
              <a:defRPr sz="1800" b="1"/>
            </a:lvl4pPr>
            <a:lvl5pPr marL="0" indent="0">
              <a:lnSpc>
                <a:spcPct val="100000"/>
              </a:lnSpc>
              <a:spcBef>
                <a:spcPts val="0"/>
              </a:spcBef>
              <a:defRPr sz="1800" b="1"/>
            </a:lvl5pPr>
          </a:lstStyle>
          <a:p>
            <a:pPr lvl="0"/>
            <a:r>
              <a:rPr lang="en-US"/>
              <a:t>Click to edit Master text styles</a:t>
            </a:r>
          </a:p>
        </p:txBody>
      </p:sp>
      <p:sp>
        <p:nvSpPr>
          <p:cNvPr id="33" name="Text Placeholder 39">
            <a:extLst>
              <a:ext uri="{FF2B5EF4-FFF2-40B4-BE49-F238E27FC236}">
                <a16:creationId xmlns:a16="http://schemas.microsoft.com/office/drawing/2014/main" id="{27CF429B-C32F-6A7F-DEB3-3C9A12CD2B11}"/>
              </a:ext>
            </a:extLst>
          </p:cNvPr>
          <p:cNvSpPr>
            <a:spLocks noGrp="1"/>
          </p:cNvSpPr>
          <p:nvPr>
            <p:ph type="body" sz="quarter" idx="31"/>
          </p:nvPr>
        </p:nvSpPr>
        <p:spPr>
          <a:xfrm>
            <a:off x="6511651" y="4088710"/>
            <a:ext cx="3914265" cy="515847"/>
          </a:xfrm>
        </p:spPr>
        <p:txBody>
          <a:bodyPr lIns="0" tIns="0" rIns="0" bIns="0" anchor="b">
            <a:noAutofit/>
          </a:bodyPr>
          <a:lstStyle>
            <a:lvl1pPr marL="0" indent="0" algn="ctr">
              <a:lnSpc>
                <a:spcPct val="100000"/>
              </a:lnSpc>
              <a:spcBef>
                <a:spcPts val="0"/>
              </a:spcBef>
              <a:buNone/>
              <a:defRPr sz="1800" b="0" baseline="0">
                <a:latin typeface="+mj-lt"/>
                <a:ea typeface="+mj-ea"/>
              </a:defRPr>
            </a:lvl1pPr>
            <a:lvl2pPr marL="0" indent="0">
              <a:lnSpc>
                <a:spcPct val="100000"/>
              </a:lnSpc>
              <a:spcBef>
                <a:spcPts val="0"/>
              </a:spcBef>
              <a:defRPr sz="1800" b="1"/>
            </a:lvl2pPr>
            <a:lvl3pPr marL="0" indent="0">
              <a:lnSpc>
                <a:spcPct val="100000"/>
              </a:lnSpc>
              <a:spcBef>
                <a:spcPts val="0"/>
              </a:spcBef>
              <a:defRPr sz="1800" b="1"/>
            </a:lvl3pPr>
            <a:lvl4pPr marL="0" indent="0">
              <a:lnSpc>
                <a:spcPct val="100000"/>
              </a:lnSpc>
              <a:spcBef>
                <a:spcPts val="0"/>
              </a:spcBef>
              <a:defRPr sz="1800" b="1"/>
            </a:lvl4pPr>
            <a:lvl5pPr marL="0" indent="0">
              <a:lnSpc>
                <a:spcPct val="100000"/>
              </a:lnSpc>
              <a:spcBef>
                <a:spcPts val="0"/>
              </a:spcBef>
              <a:defRPr sz="1800" b="1"/>
            </a:lvl5pPr>
          </a:lstStyle>
          <a:p>
            <a:pPr lvl="0"/>
            <a:r>
              <a:rPr lang="en-US"/>
              <a:t>Click to edit Master text styles</a:t>
            </a:r>
          </a:p>
        </p:txBody>
      </p:sp>
      <p:sp>
        <p:nvSpPr>
          <p:cNvPr id="37" name="Text Placeholder 39">
            <a:extLst>
              <a:ext uri="{FF2B5EF4-FFF2-40B4-BE49-F238E27FC236}">
                <a16:creationId xmlns:a16="http://schemas.microsoft.com/office/drawing/2014/main" id="{56480702-AFBE-139B-E02B-E50B5F6B75CD}"/>
              </a:ext>
            </a:extLst>
          </p:cNvPr>
          <p:cNvSpPr>
            <a:spLocks noGrp="1"/>
          </p:cNvSpPr>
          <p:nvPr>
            <p:ph type="body" sz="quarter" idx="35"/>
          </p:nvPr>
        </p:nvSpPr>
        <p:spPr>
          <a:xfrm>
            <a:off x="6511651" y="4725213"/>
            <a:ext cx="3914265" cy="1254664"/>
          </a:xfrm>
        </p:spPr>
        <p:txBody>
          <a:bodyPr lIns="0" tIns="0" rIns="0" bIns="0" anchor="t">
            <a:noAutofit/>
          </a:bodyPr>
          <a:lstStyle>
            <a:lvl1pPr marL="0" indent="0" algn="ctr">
              <a:lnSpc>
                <a:spcPct val="120000"/>
              </a:lnSpc>
              <a:spcBef>
                <a:spcPts val="0"/>
              </a:spcBef>
              <a:buNone/>
              <a:defRPr sz="1400" b="0">
                <a:latin typeface="+mn-lt"/>
              </a:defRPr>
            </a:lvl1pPr>
            <a:lvl2pPr marL="0" indent="0">
              <a:lnSpc>
                <a:spcPct val="100000"/>
              </a:lnSpc>
              <a:spcBef>
                <a:spcPts val="0"/>
              </a:spcBef>
              <a:defRPr sz="1800" b="1"/>
            </a:lvl2pPr>
            <a:lvl3pPr marL="0" indent="0">
              <a:lnSpc>
                <a:spcPct val="100000"/>
              </a:lnSpc>
              <a:spcBef>
                <a:spcPts val="0"/>
              </a:spcBef>
              <a:defRPr sz="1800" b="1"/>
            </a:lvl3pPr>
            <a:lvl4pPr marL="0" indent="0">
              <a:lnSpc>
                <a:spcPct val="100000"/>
              </a:lnSpc>
              <a:spcBef>
                <a:spcPts val="0"/>
              </a:spcBef>
              <a:defRPr sz="1800" b="1"/>
            </a:lvl4pPr>
            <a:lvl5pPr marL="0" indent="0">
              <a:lnSpc>
                <a:spcPct val="100000"/>
              </a:lnSpc>
              <a:spcBef>
                <a:spcPts val="0"/>
              </a:spcBef>
              <a:defRPr sz="1800" b="1"/>
            </a:lvl5pPr>
          </a:lstStyle>
          <a:p>
            <a:pPr lvl="0"/>
            <a:r>
              <a:rPr lang="en-US"/>
              <a:t>Click to edit Master text styles</a:t>
            </a:r>
          </a:p>
        </p:txBody>
      </p:sp>
      <p:sp>
        <p:nvSpPr>
          <p:cNvPr id="7" name="Freeform 10">
            <a:extLst>
              <a:ext uri="{FF2B5EF4-FFF2-40B4-BE49-F238E27FC236}">
                <a16:creationId xmlns:a16="http://schemas.microsoft.com/office/drawing/2014/main" id="{D4888504-5BF2-3499-7E28-49F0F0ECE7E1}"/>
              </a:ext>
              <a:ext uri="{C183D7F6-B498-43B3-948B-1728B52AA6E4}">
                <adec:decorative xmlns:adec="http://schemas.microsoft.com/office/drawing/2017/decorative" val="1"/>
              </a:ext>
            </a:extLst>
          </p:cNvPr>
          <p:cNvSpPr/>
          <p:nvPr userDrawn="1"/>
        </p:nvSpPr>
        <p:spPr>
          <a:xfrm>
            <a:off x="11328000" y="5994000"/>
            <a:ext cx="864000" cy="864000"/>
          </a:xfrm>
          <a:custGeom>
            <a:avLst/>
            <a:gdLst/>
            <a:ahLst/>
            <a:cxnLst/>
            <a:rect l="l" t="t" r="r" b="b"/>
            <a:pathLst>
              <a:path w="2884235" h="812800">
                <a:moveTo>
                  <a:pt x="0" y="0"/>
                </a:moveTo>
                <a:lnTo>
                  <a:pt x="2884235" y="0"/>
                </a:lnTo>
                <a:lnTo>
                  <a:pt x="2884235" y="812800"/>
                </a:lnTo>
                <a:lnTo>
                  <a:pt x="0" y="812800"/>
                </a:lnTo>
                <a:close/>
              </a:path>
            </a:pathLst>
          </a:custGeom>
          <a:solidFill>
            <a:schemeClr val="accent1"/>
          </a:solidFill>
        </p:spPr>
        <p:txBody>
          <a:bodyPr/>
          <a:lstStyle/>
          <a:p>
            <a:endParaRPr lang="zh-CN" altLang="en-US" u="sng"/>
          </a:p>
        </p:txBody>
      </p:sp>
      <p:sp>
        <p:nvSpPr>
          <p:cNvPr id="5" name="Freeform 10">
            <a:extLst>
              <a:ext uri="{FF2B5EF4-FFF2-40B4-BE49-F238E27FC236}">
                <a16:creationId xmlns:a16="http://schemas.microsoft.com/office/drawing/2014/main" id="{283C4DB0-1484-674B-C4BF-ED0DEABCD890}"/>
              </a:ext>
              <a:ext uri="{C183D7F6-B498-43B3-948B-1728B52AA6E4}">
                <adec:decorative xmlns:adec="http://schemas.microsoft.com/office/drawing/2017/decorative" val="1"/>
              </a:ext>
            </a:extLst>
          </p:cNvPr>
          <p:cNvSpPr/>
          <p:nvPr userDrawn="1"/>
        </p:nvSpPr>
        <p:spPr>
          <a:xfrm>
            <a:off x="0" y="0"/>
            <a:ext cx="864000" cy="864000"/>
          </a:xfrm>
          <a:custGeom>
            <a:avLst/>
            <a:gdLst/>
            <a:ahLst/>
            <a:cxnLst/>
            <a:rect l="l" t="t" r="r" b="b"/>
            <a:pathLst>
              <a:path w="2884235" h="812800">
                <a:moveTo>
                  <a:pt x="0" y="0"/>
                </a:moveTo>
                <a:lnTo>
                  <a:pt x="2884235" y="0"/>
                </a:lnTo>
                <a:lnTo>
                  <a:pt x="2884235" y="812800"/>
                </a:lnTo>
                <a:lnTo>
                  <a:pt x="0" y="812800"/>
                </a:lnTo>
                <a:close/>
              </a:path>
            </a:pathLst>
          </a:custGeom>
          <a:solidFill>
            <a:schemeClr val="accent1"/>
          </a:solidFill>
        </p:spPr>
        <p:txBody>
          <a:bodyPr/>
          <a:lstStyle/>
          <a:p>
            <a:endParaRPr lang="zh-CN" altLang="en-US" u="sng"/>
          </a:p>
        </p:txBody>
      </p:sp>
      <p:sp>
        <p:nvSpPr>
          <p:cNvPr id="8" name="Date Placeholder 7">
            <a:extLst>
              <a:ext uri="{FF2B5EF4-FFF2-40B4-BE49-F238E27FC236}">
                <a16:creationId xmlns:a16="http://schemas.microsoft.com/office/drawing/2014/main" id="{64C1AF10-A183-01BB-6115-A12D3DDA7CB0}"/>
              </a:ext>
            </a:extLst>
          </p:cNvPr>
          <p:cNvSpPr>
            <a:spLocks noGrp="1"/>
          </p:cNvSpPr>
          <p:nvPr>
            <p:ph type="dt" sz="half" idx="36"/>
          </p:nvPr>
        </p:nvSpPr>
        <p:spPr/>
        <p:txBody>
          <a:bodyPr/>
          <a:lstStyle/>
          <a:p>
            <a:r>
              <a:rPr lang="en-US" altLang="zh-CN"/>
              <a:t>04/26/2025</a:t>
            </a:r>
          </a:p>
        </p:txBody>
      </p:sp>
      <p:sp>
        <p:nvSpPr>
          <p:cNvPr id="9" name="Footer Placeholder 8">
            <a:extLst>
              <a:ext uri="{FF2B5EF4-FFF2-40B4-BE49-F238E27FC236}">
                <a16:creationId xmlns:a16="http://schemas.microsoft.com/office/drawing/2014/main" id="{B55107F5-0C95-C95E-3DE4-4F082C58CB0A}"/>
              </a:ext>
            </a:extLst>
          </p:cNvPr>
          <p:cNvSpPr>
            <a:spLocks noGrp="1"/>
          </p:cNvSpPr>
          <p:nvPr>
            <p:ph type="ftr" sz="quarter" idx="37"/>
          </p:nvPr>
        </p:nvSpPr>
        <p:spPr/>
        <p:txBody>
          <a:bodyPr/>
          <a:lstStyle/>
          <a:p>
            <a:r>
              <a:rPr lang="en-US" altLang="zh-CN"/>
              <a:t>Sample Footer Text</a:t>
            </a:r>
          </a:p>
        </p:txBody>
      </p:sp>
      <p:sp>
        <p:nvSpPr>
          <p:cNvPr id="10" name="Slide Number Placeholder 9">
            <a:extLst>
              <a:ext uri="{FF2B5EF4-FFF2-40B4-BE49-F238E27FC236}">
                <a16:creationId xmlns:a16="http://schemas.microsoft.com/office/drawing/2014/main" id="{89E57D62-91BE-1391-42C8-DCAE0350D2ED}"/>
              </a:ext>
            </a:extLst>
          </p:cNvPr>
          <p:cNvSpPr>
            <a:spLocks noGrp="1"/>
          </p:cNvSpPr>
          <p:nvPr>
            <p:ph type="sldNum" sz="half" idx="38"/>
          </p:nvPr>
        </p:nvSpPr>
        <p:spPr/>
        <p:txBody>
          <a:bodyPr/>
          <a:lstStyle/>
          <a:p>
            <a:fld id="{64D095EA-18D5-4754-B677-EAAE710458D2}" type="slidenum">
              <a:rPr lang="en-US" altLang="zh-CN" smtClean="0"/>
              <a:pPr/>
              <a:t>‹#›</a:t>
            </a:fld>
            <a:endParaRPr lang="en-US" altLang="zh-CN"/>
          </a:p>
        </p:txBody>
      </p:sp>
    </p:spTree>
    <p:extLst>
      <p:ext uri="{BB962C8B-B14F-4D97-AF65-F5344CB8AC3E}">
        <p14:creationId xmlns:p14="http://schemas.microsoft.com/office/powerpoint/2010/main" val="167249271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4-item Lists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A9F42-7FF7-F803-C075-BC4968D35E34}"/>
              </a:ext>
            </a:extLst>
          </p:cNvPr>
          <p:cNvSpPr>
            <a:spLocks noGrp="1"/>
          </p:cNvSpPr>
          <p:nvPr>
            <p:ph type="title"/>
          </p:nvPr>
        </p:nvSpPr>
        <p:spPr>
          <a:xfrm>
            <a:off x="844000" y="886783"/>
            <a:ext cx="10504000" cy="1132258"/>
          </a:xfrm>
        </p:spPr>
        <p:txBody>
          <a:bodyPr lIns="0" tIns="0" rIns="0" bIns="0" anchor="ctr">
            <a:noAutofit/>
          </a:bodyPr>
          <a:lstStyle>
            <a:lvl1pPr algn="ctr">
              <a:defRPr sz="3600" b="0" baseline="0"/>
            </a:lvl1pPr>
          </a:lstStyle>
          <a:p>
            <a:r>
              <a:rPr lang="en-US"/>
              <a:t>Click to edit Master title style</a:t>
            </a:r>
          </a:p>
        </p:txBody>
      </p:sp>
      <p:sp>
        <p:nvSpPr>
          <p:cNvPr id="19" name="Text Placeholder 39">
            <a:extLst>
              <a:ext uri="{FF2B5EF4-FFF2-40B4-BE49-F238E27FC236}">
                <a16:creationId xmlns:a16="http://schemas.microsoft.com/office/drawing/2014/main" id="{319B232D-8F6E-1282-F2BE-AC9C8976C9DF}"/>
              </a:ext>
            </a:extLst>
          </p:cNvPr>
          <p:cNvSpPr>
            <a:spLocks noGrp="1"/>
          </p:cNvSpPr>
          <p:nvPr>
            <p:ph type="body" sz="quarter" idx="27"/>
          </p:nvPr>
        </p:nvSpPr>
        <p:spPr>
          <a:xfrm>
            <a:off x="1738206" y="2065422"/>
            <a:ext cx="3914265" cy="515847"/>
          </a:xfrm>
        </p:spPr>
        <p:txBody>
          <a:bodyPr lIns="0" tIns="0" rIns="0" bIns="0" anchor="b">
            <a:noAutofit/>
          </a:bodyPr>
          <a:lstStyle>
            <a:lvl1pPr marL="0" indent="0" algn="ctr">
              <a:lnSpc>
                <a:spcPct val="100000"/>
              </a:lnSpc>
              <a:spcBef>
                <a:spcPts val="0"/>
              </a:spcBef>
              <a:buNone/>
              <a:defRPr sz="1800" b="0" baseline="0">
                <a:latin typeface="+mj-lt"/>
                <a:ea typeface="+mj-ea"/>
              </a:defRPr>
            </a:lvl1pPr>
            <a:lvl2pPr marL="0" indent="0">
              <a:lnSpc>
                <a:spcPct val="100000"/>
              </a:lnSpc>
              <a:spcBef>
                <a:spcPts val="0"/>
              </a:spcBef>
              <a:defRPr sz="1800" b="1"/>
            </a:lvl2pPr>
            <a:lvl3pPr marL="0" indent="0">
              <a:lnSpc>
                <a:spcPct val="100000"/>
              </a:lnSpc>
              <a:spcBef>
                <a:spcPts val="0"/>
              </a:spcBef>
              <a:defRPr sz="1800" b="1"/>
            </a:lvl3pPr>
            <a:lvl4pPr marL="0" indent="0">
              <a:lnSpc>
                <a:spcPct val="100000"/>
              </a:lnSpc>
              <a:spcBef>
                <a:spcPts val="0"/>
              </a:spcBef>
              <a:defRPr sz="1800" b="1"/>
            </a:lvl4pPr>
            <a:lvl5pPr marL="0" indent="0">
              <a:lnSpc>
                <a:spcPct val="100000"/>
              </a:lnSpc>
              <a:spcBef>
                <a:spcPts val="0"/>
              </a:spcBef>
              <a:defRPr sz="1800" b="1"/>
            </a:lvl5pPr>
          </a:lstStyle>
          <a:p>
            <a:pPr lvl="0"/>
            <a:r>
              <a:rPr lang="en-US"/>
              <a:t>Click to edit Master text styles</a:t>
            </a:r>
          </a:p>
        </p:txBody>
      </p:sp>
      <p:sp>
        <p:nvSpPr>
          <p:cNvPr id="20" name="Text Placeholder 39">
            <a:extLst>
              <a:ext uri="{FF2B5EF4-FFF2-40B4-BE49-F238E27FC236}">
                <a16:creationId xmlns:a16="http://schemas.microsoft.com/office/drawing/2014/main" id="{7DB1CE43-E037-6401-247E-159B332FDA71}"/>
              </a:ext>
            </a:extLst>
          </p:cNvPr>
          <p:cNvSpPr>
            <a:spLocks noGrp="1"/>
          </p:cNvSpPr>
          <p:nvPr>
            <p:ph type="body" sz="quarter" idx="32"/>
          </p:nvPr>
        </p:nvSpPr>
        <p:spPr>
          <a:xfrm>
            <a:off x="1738206" y="2705744"/>
            <a:ext cx="3914265" cy="1254664"/>
          </a:xfrm>
        </p:spPr>
        <p:txBody>
          <a:bodyPr lIns="0" tIns="0" rIns="0" bIns="0" anchor="t">
            <a:noAutofit/>
          </a:bodyPr>
          <a:lstStyle>
            <a:lvl1pPr marL="0" indent="0" algn="ctr">
              <a:lnSpc>
                <a:spcPct val="120000"/>
              </a:lnSpc>
              <a:spcBef>
                <a:spcPts val="0"/>
              </a:spcBef>
              <a:buNone/>
              <a:defRPr sz="1400" b="0">
                <a:latin typeface="+mn-lt"/>
              </a:defRPr>
            </a:lvl1pPr>
            <a:lvl2pPr marL="0" indent="0">
              <a:lnSpc>
                <a:spcPct val="100000"/>
              </a:lnSpc>
              <a:spcBef>
                <a:spcPts val="0"/>
              </a:spcBef>
              <a:defRPr sz="1800" b="1"/>
            </a:lvl2pPr>
            <a:lvl3pPr marL="0" indent="0">
              <a:lnSpc>
                <a:spcPct val="100000"/>
              </a:lnSpc>
              <a:spcBef>
                <a:spcPts val="0"/>
              </a:spcBef>
              <a:defRPr sz="1800" b="1"/>
            </a:lvl3pPr>
            <a:lvl4pPr marL="0" indent="0">
              <a:lnSpc>
                <a:spcPct val="100000"/>
              </a:lnSpc>
              <a:spcBef>
                <a:spcPts val="0"/>
              </a:spcBef>
              <a:defRPr sz="1800" b="1"/>
            </a:lvl4pPr>
            <a:lvl5pPr marL="0" indent="0">
              <a:lnSpc>
                <a:spcPct val="100000"/>
              </a:lnSpc>
              <a:spcBef>
                <a:spcPts val="0"/>
              </a:spcBef>
              <a:defRPr sz="1800" b="1"/>
            </a:lvl5pPr>
          </a:lstStyle>
          <a:p>
            <a:pPr lvl="0"/>
            <a:r>
              <a:rPr lang="en-US"/>
              <a:t>Click to edit Master text styles</a:t>
            </a:r>
          </a:p>
        </p:txBody>
      </p:sp>
      <p:sp>
        <p:nvSpPr>
          <p:cNvPr id="21" name="Text Placeholder 39">
            <a:extLst>
              <a:ext uri="{FF2B5EF4-FFF2-40B4-BE49-F238E27FC236}">
                <a16:creationId xmlns:a16="http://schemas.microsoft.com/office/drawing/2014/main" id="{A3416213-919E-24DE-C365-90D9085D51A9}"/>
              </a:ext>
            </a:extLst>
          </p:cNvPr>
          <p:cNvSpPr>
            <a:spLocks noGrp="1"/>
          </p:cNvSpPr>
          <p:nvPr>
            <p:ph type="body" sz="quarter" idx="30"/>
          </p:nvPr>
        </p:nvSpPr>
        <p:spPr>
          <a:xfrm>
            <a:off x="1738206" y="4088710"/>
            <a:ext cx="3914265" cy="515847"/>
          </a:xfrm>
        </p:spPr>
        <p:txBody>
          <a:bodyPr lIns="0" tIns="0" rIns="0" bIns="0" anchor="b">
            <a:noAutofit/>
          </a:bodyPr>
          <a:lstStyle>
            <a:lvl1pPr marL="0" indent="0" algn="ctr">
              <a:lnSpc>
                <a:spcPct val="100000"/>
              </a:lnSpc>
              <a:spcBef>
                <a:spcPts val="0"/>
              </a:spcBef>
              <a:buNone/>
              <a:defRPr sz="1800" b="0" baseline="0">
                <a:latin typeface="+mj-lt"/>
                <a:ea typeface="+mj-ea"/>
              </a:defRPr>
            </a:lvl1pPr>
            <a:lvl2pPr marL="0" indent="0">
              <a:lnSpc>
                <a:spcPct val="100000"/>
              </a:lnSpc>
              <a:spcBef>
                <a:spcPts val="0"/>
              </a:spcBef>
              <a:defRPr sz="1800" b="1"/>
            </a:lvl2pPr>
            <a:lvl3pPr marL="0" indent="0">
              <a:lnSpc>
                <a:spcPct val="100000"/>
              </a:lnSpc>
              <a:spcBef>
                <a:spcPts val="0"/>
              </a:spcBef>
              <a:defRPr sz="1800" b="1"/>
            </a:lvl3pPr>
            <a:lvl4pPr marL="0" indent="0">
              <a:lnSpc>
                <a:spcPct val="100000"/>
              </a:lnSpc>
              <a:spcBef>
                <a:spcPts val="0"/>
              </a:spcBef>
              <a:defRPr sz="1800" b="1"/>
            </a:lvl4pPr>
            <a:lvl5pPr marL="0" indent="0">
              <a:lnSpc>
                <a:spcPct val="100000"/>
              </a:lnSpc>
              <a:spcBef>
                <a:spcPts val="0"/>
              </a:spcBef>
              <a:defRPr sz="1800" b="1"/>
            </a:lvl5pPr>
          </a:lstStyle>
          <a:p>
            <a:pPr lvl="0"/>
            <a:r>
              <a:rPr lang="en-US"/>
              <a:t>Click to edit Master text styles</a:t>
            </a:r>
          </a:p>
        </p:txBody>
      </p:sp>
      <p:sp>
        <p:nvSpPr>
          <p:cNvPr id="22" name="Text Placeholder 39">
            <a:extLst>
              <a:ext uri="{FF2B5EF4-FFF2-40B4-BE49-F238E27FC236}">
                <a16:creationId xmlns:a16="http://schemas.microsoft.com/office/drawing/2014/main" id="{139F76CB-5B02-9D2E-B7BB-62399D7F80CE}"/>
              </a:ext>
            </a:extLst>
          </p:cNvPr>
          <p:cNvSpPr>
            <a:spLocks noGrp="1"/>
          </p:cNvSpPr>
          <p:nvPr>
            <p:ph type="body" sz="quarter" idx="33"/>
          </p:nvPr>
        </p:nvSpPr>
        <p:spPr>
          <a:xfrm>
            <a:off x="1738206" y="4725213"/>
            <a:ext cx="3914265" cy="1254664"/>
          </a:xfrm>
        </p:spPr>
        <p:txBody>
          <a:bodyPr lIns="0" tIns="0" rIns="0" bIns="0" anchor="t">
            <a:noAutofit/>
          </a:bodyPr>
          <a:lstStyle>
            <a:lvl1pPr marL="0" indent="0" algn="ctr">
              <a:lnSpc>
                <a:spcPct val="120000"/>
              </a:lnSpc>
              <a:spcBef>
                <a:spcPts val="0"/>
              </a:spcBef>
              <a:buNone/>
              <a:defRPr sz="1400" b="0">
                <a:latin typeface="+mn-lt"/>
              </a:defRPr>
            </a:lvl1pPr>
            <a:lvl2pPr marL="0" indent="0">
              <a:lnSpc>
                <a:spcPct val="100000"/>
              </a:lnSpc>
              <a:spcBef>
                <a:spcPts val="0"/>
              </a:spcBef>
              <a:defRPr sz="1800" b="1"/>
            </a:lvl2pPr>
            <a:lvl3pPr marL="0" indent="0">
              <a:lnSpc>
                <a:spcPct val="100000"/>
              </a:lnSpc>
              <a:spcBef>
                <a:spcPts val="0"/>
              </a:spcBef>
              <a:defRPr sz="1800" b="1"/>
            </a:lvl3pPr>
            <a:lvl4pPr marL="0" indent="0">
              <a:lnSpc>
                <a:spcPct val="100000"/>
              </a:lnSpc>
              <a:spcBef>
                <a:spcPts val="0"/>
              </a:spcBef>
              <a:defRPr sz="1800" b="1"/>
            </a:lvl4pPr>
            <a:lvl5pPr marL="0" indent="0">
              <a:lnSpc>
                <a:spcPct val="100000"/>
              </a:lnSpc>
              <a:spcBef>
                <a:spcPts val="0"/>
              </a:spcBef>
              <a:defRPr sz="1800" b="1"/>
            </a:lvl5pPr>
          </a:lstStyle>
          <a:p>
            <a:pPr lvl="0"/>
            <a:r>
              <a:rPr lang="en-US"/>
              <a:t>Click to edit Master text styles</a:t>
            </a:r>
          </a:p>
        </p:txBody>
      </p:sp>
      <p:sp>
        <p:nvSpPr>
          <p:cNvPr id="23" name="Text Placeholder 39">
            <a:extLst>
              <a:ext uri="{FF2B5EF4-FFF2-40B4-BE49-F238E27FC236}">
                <a16:creationId xmlns:a16="http://schemas.microsoft.com/office/drawing/2014/main" id="{BFC9DB09-A4A3-9B58-9355-880BA59E439B}"/>
              </a:ext>
            </a:extLst>
          </p:cNvPr>
          <p:cNvSpPr>
            <a:spLocks noGrp="1"/>
          </p:cNvSpPr>
          <p:nvPr>
            <p:ph type="body" sz="quarter" idx="29"/>
          </p:nvPr>
        </p:nvSpPr>
        <p:spPr>
          <a:xfrm>
            <a:off x="6511651" y="2065422"/>
            <a:ext cx="3914265" cy="515847"/>
          </a:xfrm>
        </p:spPr>
        <p:txBody>
          <a:bodyPr lIns="0" tIns="0" rIns="0" bIns="0" anchor="b">
            <a:noAutofit/>
          </a:bodyPr>
          <a:lstStyle>
            <a:lvl1pPr marL="0" indent="0" algn="ctr">
              <a:lnSpc>
                <a:spcPct val="100000"/>
              </a:lnSpc>
              <a:spcBef>
                <a:spcPts val="0"/>
              </a:spcBef>
              <a:buNone/>
              <a:defRPr sz="1800" b="0" baseline="0">
                <a:latin typeface="+mj-lt"/>
                <a:ea typeface="+mj-ea"/>
              </a:defRPr>
            </a:lvl1pPr>
            <a:lvl2pPr marL="0" indent="0">
              <a:lnSpc>
                <a:spcPct val="100000"/>
              </a:lnSpc>
              <a:spcBef>
                <a:spcPts val="0"/>
              </a:spcBef>
              <a:defRPr sz="1800" b="1"/>
            </a:lvl2pPr>
            <a:lvl3pPr marL="0" indent="0">
              <a:lnSpc>
                <a:spcPct val="100000"/>
              </a:lnSpc>
              <a:spcBef>
                <a:spcPts val="0"/>
              </a:spcBef>
              <a:defRPr sz="1800" b="1"/>
            </a:lvl3pPr>
            <a:lvl4pPr marL="0" indent="0">
              <a:lnSpc>
                <a:spcPct val="100000"/>
              </a:lnSpc>
              <a:spcBef>
                <a:spcPts val="0"/>
              </a:spcBef>
              <a:defRPr sz="1800" b="1"/>
            </a:lvl4pPr>
            <a:lvl5pPr marL="0" indent="0">
              <a:lnSpc>
                <a:spcPct val="100000"/>
              </a:lnSpc>
              <a:spcBef>
                <a:spcPts val="0"/>
              </a:spcBef>
              <a:defRPr sz="1800" b="1"/>
            </a:lvl5pPr>
          </a:lstStyle>
          <a:p>
            <a:pPr lvl="0"/>
            <a:r>
              <a:rPr lang="en-US"/>
              <a:t>Click to edit Master text styles</a:t>
            </a:r>
          </a:p>
        </p:txBody>
      </p:sp>
      <p:sp>
        <p:nvSpPr>
          <p:cNvPr id="24" name="Text Placeholder 39">
            <a:extLst>
              <a:ext uri="{FF2B5EF4-FFF2-40B4-BE49-F238E27FC236}">
                <a16:creationId xmlns:a16="http://schemas.microsoft.com/office/drawing/2014/main" id="{DBC76A77-0ECD-CA22-8A1B-0ECF91250229}"/>
              </a:ext>
            </a:extLst>
          </p:cNvPr>
          <p:cNvSpPr>
            <a:spLocks noGrp="1"/>
          </p:cNvSpPr>
          <p:nvPr>
            <p:ph type="body" sz="quarter" idx="34"/>
          </p:nvPr>
        </p:nvSpPr>
        <p:spPr>
          <a:xfrm>
            <a:off x="6511651" y="2705744"/>
            <a:ext cx="3914265" cy="1254664"/>
          </a:xfrm>
        </p:spPr>
        <p:txBody>
          <a:bodyPr lIns="0" tIns="0" rIns="0" bIns="0" anchor="t">
            <a:noAutofit/>
          </a:bodyPr>
          <a:lstStyle>
            <a:lvl1pPr marL="0" indent="0" algn="ctr">
              <a:lnSpc>
                <a:spcPct val="120000"/>
              </a:lnSpc>
              <a:spcBef>
                <a:spcPts val="0"/>
              </a:spcBef>
              <a:buNone/>
              <a:defRPr sz="1400" b="0">
                <a:latin typeface="+mn-lt"/>
              </a:defRPr>
            </a:lvl1pPr>
            <a:lvl2pPr marL="0" indent="0">
              <a:lnSpc>
                <a:spcPct val="100000"/>
              </a:lnSpc>
              <a:spcBef>
                <a:spcPts val="0"/>
              </a:spcBef>
              <a:defRPr sz="1800" b="1"/>
            </a:lvl2pPr>
            <a:lvl3pPr marL="0" indent="0">
              <a:lnSpc>
                <a:spcPct val="100000"/>
              </a:lnSpc>
              <a:spcBef>
                <a:spcPts val="0"/>
              </a:spcBef>
              <a:defRPr sz="1800" b="1"/>
            </a:lvl3pPr>
            <a:lvl4pPr marL="0" indent="0">
              <a:lnSpc>
                <a:spcPct val="100000"/>
              </a:lnSpc>
              <a:spcBef>
                <a:spcPts val="0"/>
              </a:spcBef>
              <a:defRPr sz="1800" b="1"/>
            </a:lvl4pPr>
            <a:lvl5pPr marL="0" indent="0">
              <a:lnSpc>
                <a:spcPct val="100000"/>
              </a:lnSpc>
              <a:spcBef>
                <a:spcPts val="0"/>
              </a:spcBef>
              <a:defRPr sz="1800" b="1"/>
            </a:lvl5pPr>
          </a:lstStyle>
          <a:p>
            <a:pPr lvl="0"/>
            <a:r>
              <a:rPr lang="en-US"/>
              <a:t>Click to edit Master text styles</a:t>
            </a:r>
          </a:p>
        </p:txBody>
      </p:sp>
      <p:sp>
        <p:nvSpPr>
          <p:cNvPr id="25" name="Text Placeholder 39">
            <a:extLst>
              <a:ext uri="{FF2B5EF4-FFF2-40B4-BE49-F238E27FC236}">
                <a16:creationId xmlns:a16="http://schemas.microsoft.com/office/drawing/2014/main" id="{F71E9DB5-D843-6B3D-3BAD-E7651125220D}"/>
              </a:ext>
            </a:extLst>
          </p:cNvPr>
          <p:cNvSpPr>
            <a:spLocks noGrp="1"/>
          </p:cNvSpPr>
          <p:nvPr>
            <p:ph type="body" sz="quarter" idx="31"/>
          </p:nvPr>
        </p:nvSpPr>
        <p:spPr>
          <a:xfrm>
            <a:off x="6511651" y="4088710"/>
            <a:ext cx="3914265" cy="515847"/>
          </a:xfrm>
        </p:spPr>
        <p:txBody>
          <a:bodyPr lIns="0" tIns="0" rIns="0" bIns="0" anchor="b">
            <a:noAutofit/>
          </a:bodyPr>
          <a:lstStyle>
            <a:lvl1pPr marL="0" indent="0" algn="ctr">
              <a:lnSpc>
                <a:spcPct val="100000"/>
              </a:lnSpc>
              <a:spcBef>
                <a:spcPts val="0"/>
              </a:spcBef>
              <a:buNone/>
              <a:defRPr sz="1800" b="0" baseline="0">
                <a:latin typeface="+mj-lt"/>
                <a:ea typeface="+mj-ea"/>
              </a:defRPr>
            </a:lvl1pPr>
            <a:lvl2pPr marL="0" indent="0">
              <a:lnSpc>
                <a:spcPct val="100000"/>
              </a:lnSpc>
              <a:spcBef>
                <a:spcPts val="0"/>
              </a:spcBef>
              <a:defRPr sz="1800" b="1"/>
            </a:lvl2pPr>
            <a:lvl3pPr marL="0" indent="0">
              <a:lnSpc>
                <a:spcPct val="100000"/>
              </a:lnSpc>
              <a:spcBef>
                <a:spcPts val="0"/>
              </a:spcBef>
              <a:defRPr sz="1800" b="1"/>
            </a:lvl3pPr>
            <a:lvl4pPr marL="0" indent="0">
              <a:lnSpc>
                <a:spcPct val="100000"/>
              </a:lnSpc>
              <a:spcBef>
                <a:spcPts val="0"/>
              </a:spcBef>
              <a:defRPr sz="1800" b="1"/>
            </a:lvl4pPr>
            <a:lvl5pPr marL="0" indent="0">
              <a:lnSpc>
                <a:spcPct val="100000"/>
              </a:lnSpc>
              <a:spcBef>
                <a:spcPts val="0"/>
              </a:spcBef>
              <a:defRPr sz="1800" b="1"/>
            </a:lvl5pPr>
          </a:lstStyle>
          <a:p>
            <a:pPr lvl="0"/>
            <a:r>
              <a:rPr lang="en-US"/>
              <a:t>Click to edit Master text styles</a:t>
            </a:r>
          </a:p>
        </p:txBody>
      </p:sp>
      <p:sp>
        <p:nvSpPr>
          <p:cNvPr id="26" name="Text Placeholder 39">
            <a:extLst>
              <a:ext uri="{FF2B5EF4-FFF2-40B4-BE49-F238E27FC236}">
                <a16:creationId xmlns:a16="http://schemas.microsoft.com/office/drawing/2014/main" id="{5C248BAC-71B5-BF85-E009-33F354AFB7D7}"/>
              </a:ext>
            </a:extLst>
          </p:cNvPr>
          <p:cNvSpPr>
            <a:spLocks noGrp="1"/>
          </p:cNvSpPr>
          <p:nvPr>
            <p:ph type="body" sz="quarter" idx="35"/>
          </p:nvPr>
        </p:nvSpPr>
        <p:spPr>
          <a:xfrm>
            <a:off x="6511651" y="4725213"/>
            <a:ext cx="3914265" cy="1254664"/>
          </a:xfrm>
        </p:spPr>
        <p:txBody>
          <a:bodyPr lIns="0" tIns="0" rIns="0" bIns="0" anchor="t">
            <a:noAutofit/>
          </a:bodyPr>
          <a:lstStyle>
            <a:lvl1pPr marL="0" indent="0" algn="ctr">
              <a:lnSpc>
                <a:spcPct val="120000"/>
              </a:lnSpc>
              <a:spcBef>
                <a:spcPts val="0"/>
              </a:spcBef>
              <a:buNone/>
              <a:defRPr sz="1400" b="0">
                <a:latin typeface="+mn-lt"/>
              </a:defRPr>
            </a:lvl1pPr>
            <a:lvl2pPr marL="0" indent="0">
              <a:lnSpc>
                <a:spcPct val="100000"/>
              </a:lnSpc>
              <a:spcBef>
                <a:spcPts val="0"/>
              </a:spcBef>
              <a:defRPr sz="1800" b="1"/>
            </a:lvl2pPr>
            <a:lvl3pPr marL="0" indent="0">
              <a:lnSpc>
                <a:spcPct val="100000"/>
              </a:lnSpc>
              <a:spcBef>
                <a:spcPts val="0"/>
              </a:spcBef>
              <a:defRPr sz="1800" b="1"/>
            </a:lvl3pPr>
            <a:lvl4pPr marL="0" indent="0">
              <a:lnSpc>
                <a:spcPct val="100000"/>
              </a:lnSpc>
              <a:spcBef>
                <a:spcPts val="0"/>
              </a:spcBef>
              <a:defRPr sz="1800" b="1"/>
            </a:lvl4pPr>
            <a:lvl5pPr marL="0" indent="0">
              <a:lnSpc>
                <a:spcPct val="100000"/>
              </a:lnSpc>
              <a:spcBef>
                <a:spcPts val="0"/>
              </a:spcBef>
              <a:defRPr sz="1800" b="1"/>
            </a:lvl5pPr>
          </a:lstStyle>
          <a:p>
            <a:pPr lvl="0"/>
            <a:r>
              <a:rPr lang="en-US"/>
              <a:t>Click to edit Master text styles</a:t>
            </a:r>
          </a:p>
        </p:txBody>
      </p:sp>
      <p:sp>
        <p:nvSpPr>
          <p:cNvPr id="3" name="Freeform 10">
            <a:extLst>
              <a:ext uri="{FF2B5EF4-FFF2-40B4-BE49-F238E27FC236}">
                <a16:creationId xmlns:a16="http://schemas.microsoft.com/office/drawing/2014/main" id="{22796B0F-CCA7-8447-3212-CDB33348DB93}"/>
              </a:ext>
              <a:ext uri="{C183D7F6-B498-43B3-948B-1728B52AA6E4}">
                <adec:decorative xmlns:adec="http://schemas.microsoft.com/office/drawing/2017/decorative" val="1"/>
              </a:ext>
            </a:extLst>
          </p:cNvPr>
          <p:cNvSpPr/>
          <p:nvPr userDrawn="1"/>
        </p:nvSpPr>
        <p:spPr>
          <a:xfrm>
            <a:off x="0" y="6134100"/>
            <a:ext cx="2426216" cy="723900"/>
          </a:xfrm>
          <a:custGeom>
            <a:avLst/>
            <a:gdLst/>
            <a:ahLst/>
            <a:cxnLst/>
            <a:rect l="l" t="t" r="r" b="b"/>
            <a:pathLst>
              <a:path w="2884235" h="812800">
                <a:moveTo>
                  <a:pt x="0" y="0"/>
                </a:moveTo>
                <a:lnTo>
                  <a:pt x="2884235" y="0"/>
                </a:lnTo>
                <a:lnTo>
                  <a:pt x="2884235" y="812800"/>
                </a:lnTo>
                <a:lnTo>
                  <a:pt x="0" y="812800"/>
                </a:lnTo>
                <a:close/>
              </a:path>
            </a:pathLst>
          </a:custGeom>
          <a:solidFill>
            <a:schemeClr val="accent1"/>
          </a:solidFill>
        </p:spPr>
        <p:txBody>
          <a:bodyPr/>
          <a:lstStyle/>
          <a:p>
            <a:endParaRPr lang="zh-CN" altLang="en-US" u="sng"/>
          </a:p>
        </p:txBody>
      </p:sp>
      <p:sp>
        <p:nvSpPr>
          <p:cNvPr id="5" name="Freeform 10">
            <a:extLst>
              <a:ext uri="{FF2B5EF4-FFF2-40B4-BE49-F238E27FC236}">
                <a16:creationId xmlns:a16="http://schemas.microsoft.com/office/drawing/2014/main" id="{8CB90B01-ED01-B0C9-CDE6-0C720EA5CE66}"/>
              </a:ext>
              <a:ext uri="{C183D7F6-B498-43B3-948B-1728B52AA6E4}">
                <adec:decorative xmlns:adec="http://schemas.microsoft.com/office/drawing/2017/decorative" val="1"/>
              </a:ext>
            </a:extLst>
          </p:cNvPr>
          <p:cNvSpPr/>
          <p:nvPr userDrawn="1"/>
        </p:nvSpPr>
        <p:spPr>
          <a:xfrm>
            <a:off x="11328000" y="0"/>
            <a:ext cx="864000" cy="864000"/>
          </a:xfrm>
          <a:custGeom>
            <a:avLst/>
            <a:gdLst/>
            <a:ahLst/>
            <a:cxnLst/>
            <a:rect l="l" t="t" r="r" b="b"/>
            <a:pathLst>
              <a:path w="2884235" h="812800">
                <a:moveTo>
                  <a:pt x="0" y="0"/>
                </a:moveTo>
                <a:lnTo>
                  <a:pt x="2884235" y="0"/>
                </a:lnTo>
                <a:lnTo>
                  <a:pt x="2884235" y="812800"/>
                </a:lnTo>
                <a:lnTo>
                  <a:pt x="0" y="812800"/>
                </a:lnTo>
                <a:close/>
              </a:path>
            </a:pathLst>
          </a:custGeom>
          <a:solidFill>
            <a:schemeClr val="accent1"/>
          </a:solidFill>
        </p:spPr>
        <p:txBody>
          <a:bodyPr/>
          <a:lstStyle/>
          <a:p>
            <a:endParaRPr lang="zh-CN" altLang="en-US" u="sng"/>
          </a:p>
        </p:txBody>
      </p:sp>
      <p:sp>
        <p:nvSpPr>
          <p:cNvPr id="8" name="Date Placeholder 7">
            <a:extLst>
              <a:ext uri="{FF2B5EF4-FFF2-40B4-BE49-F238E27FC236}">
                <a16:creationId xmlns:a16="http://schemas.microsoft.com/office/drawing/2014/main" id="{3B7B6323-AA62-9AB3-4E58-A7F096374EFE}"/>
              </a:ext>
            </a:extLst>
          </p:cNvPr>
          <p:cNvSpPr>
            <a:spLocks noGrp="1"/>
          </p:cNvSpPr>
          <p:nvPr>
            <p:ph type="dt" sz="half" idx="36"/>
          </p:nvPr>
        </p:nvSpPr>
        <p:spPr/>
        <p:txBody>
          <a:bodyPr/>
          <a:lstStyle/>
          <a:p>
            <a:r>
              <a:rPr lang="en-US" altLang="zh-CN"/>
              <a:t>04/26/2025</a:t>
            </a:r>
          </a:p>
        </p:txBody>
      </p:sp>
      <p:sp>
        <p:nvSpPr>
          <p:cNvPr id="9" name="Footer Placeholder 8">
            <a:extLst>
              <a:ext uri="{FF2B5EF4-FFF2-40B4-BE49-F238E27FC236}">
                <a16:creationId xmlns:a16="http://schemas.microsoft.com/office/drawing/2014/main" id="{F3EC33A8-AAF2-4445-4A95-1EC9F0A7C26C}"/>
              </a:ext>
            </a:extLst>
          </p:cNvPr>
          <p:cNvSpPr>
            <a:spLocks noGrp="1"/>
          </p:cNvSpPr>
          <p:nvPr>
            <p:ph type="ftr" sz="quarter" idx="37"/>
          </p:nvPr>
        </p:nvSpPr>
        <p:spPr/>
        <p:txBody>
          <a:bodyPr/>
          <a:lstStyle/>
          <a:p>
            <a:r>
              <a:rPr lang="en-US" altLang="zh-CN"/>
              <a:t>Sample Footer Text</a:t>
            </a:r>
          </a:p>
        </p:txBody>
      </p:sp>
      <p:sp>
        <p:nvSpPr>
          <p:cNvPr id="10" name="Slide Number Placeholder 9">
            <a:extLst>
              <a:ext uri="{FF2B5EF4-FFF2-40B4-BE49-F238E27FC236}">
                <a16:creationId xmlns:a16="http://schemas.microsoft.com/office/drawing/2014/main" id="{160A5821-03CF-FAB3-E0F8-31E7C6A711DC}"/>
              </a:ext>
            </a:extLst>
          </p:cNvPr>
          <p:cNvSpPr>
            <a:spLocks noGrp="1"/>
          </p:cNvSpPr>
          <p:nvPr>
            <p:ph type="sldNum" sz="half" idx="38"/>
          </p:nvPr>
        </p:nvSpPr>
        <p:spPr/>
        <p:txBody>
          <a:bodyPr/>
          <a:lstStyle/>
          <a:p>
            <a:fld id="{64D095EA-18D5-4754-B677-EAAE710458D2}" type="slidenum">
              <a:rPr lang="en-US" altLang="zh-CN" smtClean="0"/>
              <a:pPr/>
              <a:t>‹#›</a:t>
            </a:fld>
            <a:endParaRPr lang="en-US" altLang="zh-CN"/>
          </a:p>
        </p:txBody>
      </p:sp>
    </p:spTree>
    <p:extLst>
      <p:ext uri="{BB962C8B-B14F-4D97-AF65-F5344CB8AC3E}">
        <p14:creationId xmlns:p14="http://schemas.microsoft.com/office/powerpoint/2010/main" val="157195389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4-item Lists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A9F42-7FF7-F803-C075-BC4968D35E34}"/>
              </a:ext>
            </a:extLst>
          </p:cNvPr>
          <p:cNvSpPr>
            <a:spLocks noGrp="1"/>
          </p:cNvSpPr>
          <p:nvPr>
            <p:ph type="title"/>
          </p:nvPr>
        </p:nvSpPr>
        <p:spPr>
          <a:xfrm>
            <a:off x="844000" y="886783"/>
            <a:ext cx="10504000" cy="1132258"/>
          </a:xfrm>
        </p:spPr>
        <p:txBody>
          <a:bodyPr lIns="0" tIns="0" rIns="0" bIns="0" anchor="ctr">
            <a:noAutofit/>
          </a:bodyPr>
          <a:lstStyle>
            <a:lvl1pPr algn="l">
              <a:defRPr sz="3600" b="0" baseline="0"/>
            </a:lvl1pPr>
          </a:lstStyle>
          <a:p>
            <a:r>
              <a:rPr lang="en-US"/>
              <a:t>Click to edit Master title style</a:t>
            </a:r>
          </a:p>
        </p:txBody>
      </p:sp>
      <p:sp>
        <p:nvSpPr>
          <p:cNvPr id="35" name="Text Placeholder 39">
            <a:extLst>
              <a:ext uri="{FF2B5EF4-FFF2-40B4-BE49-F238E27FC236}">
                <a16:creationId xmlns:a16="http://schemas.microsoft.com/office/drawing/2014/main" id="{4D8384FB-9607-5904-4E6F-CCB737C494AA}"/>
              </a:ext>
            </a:extLst>
          </p:cNvPr>
          <p:cNvSpPr>
            <a:spLocks noGrp="1"/>
          </p:cNvSpPr>
          <p:nvPr>
            <p:ph type="body" sz="quarter" idx="27"/>
          </p:nvPr>
        </p:nvSpPr>
        <p:spPr>
          <a:xfrm>
            <a:off x="844001" y="2064569"/>
            <a:ext cx="3241114" cy="776526"/>
          </a:xfrm>
        </p:spPr>
        <p:txBody>
          <a:bodyPr lIns="0" tIns="0" rIns="0" bIns="0" anchor="b">
            <a:noAutofit/>
          </a:bodyPr>
          <a:lstStyle>
            <a:lvl1pPr marL="0" indent="0" algn="l">
              <a:lnSpc>
                <a:spcPct val="100000"/>
              </a:lnSpc>
              <a:spcBef>
                <a:spcPts val="0"/>
              </a:spcBef>
              <a:buNone/>
              <a:defRPr sz="1800" b="0" baseline="0">
                <a:latin typeface="+mj-lt"/>
                <a:ea typeface="+mj-ea"/>
              </a:defRPr>
            </a:lvl1pPr>
            <a:lvl2pPr marL="0" indent="0">
              <a:lnSpc>
                <a:spcPct val="100000"/>
              </a:lnSpc>
              <a:spcBef>
                <a:spcPts val="0"/>
              </a:spcBef>
              <a:defRPr sz="1800" b="1"/>
            </a:lvl2pPr>
            <a:lvl3pPr marL="0" indent="0">
              <a:lnSpc>
                <a:spcPct val="100000"/>
              </a:lnSpc>
              <a:spcBef>
                <a:spcPts val="0"/>
              </a:spcBef>
              <a:defRPr sz="1800" b="1"/>
            </a:lvl3pPr>
            <a:lvl4pPr marL="0" indent="0">
              <a:lnSpc>
                <a:spcPct val="100000"/>
              </a:lnSpc>
              <a:spcBef>
                <a:spcPts val="0"/>
              </a:spcBef>
              <a:defRPr sz="1800" b="1"/>
            </a:lvl4pPr>
            <a:lvl5pPr marL="0" indent="0">
              <a:lnSpc>
                <a:spcPct val="100000"/>
              </a:lnSpc>
              <a:spcBef>
                <a:spcPts val="0"/>
              </a:spcBef>
              <a:defRPr sz="1800" b="1"/>
            </a:lvl5pPr>
          </a:lstStyle>
          <a:p>
            <a:pPr lvl="0"/>
            <a:r>
              <a:rPr lang="en-US"/>
              <a:t>Click to edit Master text styles</a:t>
            </a:r>
          </a:p>
        </p:txBody>
      </p:sp>
      <p:sp>
        <p:nvSpPr>
          <p:cNvPr id="39" name="Text Placeholder 39">
            <a:extLst>
              <a:ext uri="{FF2B5EF4-FFF2-40B4-BE49-F238E27FC236}">
                <a16:creationId xmlns:a16="http://schemas.microsoft.com/office/drawing/2014/main" id="{2A7E139E-B9AB-0392-39EE-28A09E8444C2}"/>
              </a:ext>
            </a:extLst>
          </p:cNvPr>
          <p:cNvSpPr>
            <a:spLocks noGrp="1"/>
          </p:cNvSpPr>
          <p:nvPr>
            <p:ph type="body" sz="quarter" idx="32"/>
          </p:nvPr>
        </p:nvSpPr>
        <p:spPr>
          <a:xfrm>
            <a:off x="844001" y="2966508"/>
            <a:ext cx="3241113" cy="1110012"/>
          </a:xfrm>
        </p:spPr>
        <p:txBody>
          <a:bodyPr lIns="0" tIns="0" rIns="0" bIns="0" anchor="t">
            <a:noAutofit/>
          </a:bodyPr>
          <a:lstStyle>
            <a:lvl1pPr marL="0" indent="0" algn="l">
              <a:lnSpc>
                <a:spcPct val="120000"/>
              </a:lnSpc>
              <a:spcBef>
                <a:spcPts val="0"/>
              </a:spcBef>
              <a:buNone/>
              <a:defRPr sz="1400" b="0">
                <a:latin typeface="+mn-lt"/>
              </a:defRPr>
            </a:lvl1pPr>
            <a:lvl2pPr marL="0" indent="0">
              <a:lnSpc>
                <a:spcPct val="100000"/>
              </a:lnSpc>
              <a:spcBef>
                <a:spcPts val="0"/>
              </a:spcBef>
              <a:defRPr sz="1800" b="1"/>
            </a:lvl2pPr>
            <a:lvl3pPr marL="0" indent="0">
              <a:lnSpc>
                <a:spcPct val="100000"/>
              </a:lnSpc>
              <a:spcBef>
                <a:spcPts val="0"/>
              </a:spcBef>
              <a:defRPr sz="1800" b="1"/>
            </a:lvl3pPr>
            <a:lvl4pPr marL="0" indent="0">
              <a:lnSpc>
                <a:spcPct val="100000"/>
              </a:lnSpc>
              <a:spcBef>
                <a:spcPts val="0"/>
              </a:spcBef>
              <a:defRPr sz="1800" b="1"/>
            </a:lvl4pPr>
            <a:lvl5pPr marL="0" indent="0">
              <a:lnSpc>
                <a:spcPct val="100000"/>
              </a:lnSpc>
              <a:spcBef>
                <a:spcPts val="0"/>
              </a:spcBef>
              <a:defRPr sz="1800" b="1"/>
            </a:lvl5pPr>
          </a:lstStyle>
          <a:p>
            <a:pPr lvl="0"/>
            <a:r>
              <a:rPr lang="en-US"/>
              <a:t>Click to edit Master text styles</a:t>
            </a:r>
          </a:p>
        </p:txBody>
      </p:sp>
      <p:sp>
        <p:nvSpPr>
          <p:cNvPr id="36" name="Text Placeholder 39">
            <a:extLst>
              <a:ext uri="{FF2B5EF4-FFF2-40B4-BE49-F238E27FC236}">
                <a16:creationId xmlns:a16="http://schemas.microsoft.com/office/drawing/2014/main" id="{B0BDC9B8-24A7-44AD-8495-182E8B1655B0}"/>
              </a:ext>
            </a:extLst>
          </p:cNvPr>
          <p:cNvSpPr>
            <a:spLocks noGrp="1"/>
          </p:cNvSpPr>
          <p:nvPr>
            <p:ph type="body" sz="quarter" idx="28"/>
          </p:nvPr>
        </p:nvSpPr>
        <p:spPr>
          <a:xfrm>
            <a:off x="844000" y="4159453"/>
            <a:ext cx="3241114" cy="776526"/>
          </a:xfrm>
        </p:spPr>
        <p:txBody>
          <a:bodyPr lIns="0" tIns="0" rIns="0" bIns="0" anchor="b">
            <a:noAutofit/>
          </a:bodyPr>
          <a:lstStyle>
            <a:lvl1pPr marL="0" indent="0" algn="l">
              <a:lnSpc>
                <a:spcPct val="100000"/>
              </a:lnSpc>
              <a:spcBef>
                <a:spcPts val="0"/>
              </a:spcBef>
              <a:buNone/>
              <a:defRPr sz="1800" b="0" baseline="0">
                <a:latin typeface="+mj-lt"/>
                <a:ea typeface="+mj-ea"/>
              </a:defRPr>
            </a:lvl1pPr>
            <a:lvl2pPr marL="0" indent="0">
              <a:lnSpc>
                <a:spcPct val="100000"/>
              </a:lnSpc>
              <a:spcBef>
                <a:spcPts val="0"/>
              </a:spcBef>
              <a:defRPr sz="1800" b="1"/>
            </a:lvl2pPr>
            <a:lvl3pPr marL="0" indent="0">
              <a:lnSpc>
                <a:spcPct val="100000"/>
              </a:lnSpc>
              <a:spcBef>
                <a:spcPts val="0"/>
              </a:spcBef>
              <a:defRPr sz="1800" b="1"/>
            </a:lvl3pPr>
            <a:lvl4pPr marL="0" indent="0">
              <a:lnSpc>
                <a:spcPct val="100000"/>
              </a:lnSpc>
              <a:spcBef>
                <a:spcPts val="0"/>
              </a:spcBef>
              <a:defRPr sz="1800" b="1"/>
            </a:lvl4pPr>
            <a:lvl5pPr marL="0" indent="0">
              <a:lnSpc>
                <a:spcPct val="100000"/>
              </a:lnSpc>
              <a:spcBef>
                <a:spcPts val="0"/>
              </a:spcBef>
              <a:defRPr sz="1800" b="1"/>
            </a:lvl5pPr>
          </a:lstStyle>
          <a:p>
            <a:pPr lvl="0"/>
            <a:r>
              <a:rPr lang="en-US"/>
              <a:t>Click to edit Master text styles</a:t>
            </a:r>
          </a:p>
        </p:txBody>
      </p:sp>
      <p:sp>
        <p:nvSpPr>
          <p:cNvPr id="41" name="Text Placeholder 39">
            <a:extLst>
              <a:ext uri="{FF2B5EF4-FFF2-40B4-BE49-F238E27FC236}">
                <a16:creationId xmlns:a16="http://schemas.microsoft.com/office/drawing/2014/main" id="{DC206A83-4739-D487-A6BA-35D4426E6E0D}"/>
              </a:ext>
            </a:extLst>
          </p:cNvPr>
          <p:cNvSpPr>
            <a:spLocks noGrp="1"/>
          </p:cNvSpPr>
          <p:nvPr>
            <p:ph type="body" sz="quarter" idx="34"/>
          </p:nvPr>
        </p:nvSpPr>
        <p:spPr>
          <a:xfrm>
            <a:off x="844001" y="5061042"/>
            <a:ext cx="3241113" cy="1110012"/>
          </a:xfrm>
        </p:spPr>
        <p:txBody>
          <a:bodyPr lIns="0" tIns="0" rIns="0" bIns="0" anchor="t">
            <a:noAutofit/>
          </a:bodyPr>
          <a:lstStyle>
            <a:lvl1pPr marL="0" indent="0" algn="l">
              <a:lnSpc>
                <a:spcPct val="120000"/>
              </a:lnSpc>
              <a:spcBef>
                <a:spcPts val="0"/>
              </a:spcBef>
              <a:buNone/>
              <a:defRPr sz="1400" b="0">
                <a:latin typeface="+mn-lt"/>
              </a:defRPr>
            </a:lvl1pPr>
            <a:lvl2pPr marL="0" indent="0">
              <a:lnSpc>
                <a:spcPct val="100000"/>
              </a:lnSpc>
              <a:spcBef>
                <a:spcPts val="0"/>
              </a:spcBef>
              <a:defRPr sz="1800" b="1"/>
            </a:lvl2pPr>
            <a:lvl3pPr marL="0" indent="0">
              <a:lnSpc>
                <a:spcPct val="100000"/>
              </a:lnSpc>
              <a:spcBef>
                <a:spcPts val="0"/>
              </a:spcBef>
              <a:defRPr sz="1800" b="1"/>
            </a:lvl3pPr>
            <a:lvl4pPr marL="0" indent="0">
              <a:lnSpc>
                <a:spcPct val="100000"/>
              </a:lnSpc>
              <a:spcBef>
                <a:spcPts val="0"/>
              </a:spcBef>
              <a:defRPr sz="1800" b="1"/>
            </a:lvl4pPr>
            <a:lvl5pPr marL="0" indent="0">
              <a:lnSpc>
                <a:spcPct val="100000"/>
              </a:lnSpc>
              <a:spcBef>
                <a:spcPts val="0"/>
              </a:spcBef>
              <a:defRPr sz="1800" b="1"/>
            </a:lvl5pPr>
          </a:lstStyle>
          <a:p>
            <a:pPr lvl="0"/>
            <a:r>
              <a:rPr lang="en-US"/>
              <a:t>Click to edit Master text styles</a:t>
            </a:r>
          </a:p>
        </p:txBody>
      </p:sp>
      <p:sp>
        <p:nvSpPr>
          <p:cNvPr id="37" name="Text Placeholder 39">
            <a:extLst>
              <a:ext uri="{FF2B5EF4-FFF2-40B4-BE49-F238E27FC236}">
                <a16:creationId xmlns:a16="http://schemas.microsoft.com/office/drawing/2014/main" id="{66359170-FD79-CAFA-9916-E21A3A92BD5B}"/>
              </a:ext>
            </a:extLst>
          </p:cNvPr>
          <p:cNvSpPr>
            <a:spLocks noGrp="1"/>
          </p:cNvSpPr>
          <p:nvPr>
            <p:ph type="body" sz="quarter" idx="29"/>
          </p:nvPr>
        </p:nvSpPr>
        <p:spPr>
          <a:xfrm>
            <a:off x="4306882" y="2064569"/>
            <a:ext cx="3241114" cy="776526"/>
          </a:xfrm>
        </p:spPr>
        <p:txBody>
          <a:bodyPr lIns="0" tIns="0" rIns="0" bIns="0" anchor="b">
            <a:noAutofit/>
          </a:bodyPr>
          <a:lstStyle>
            <a:lvl1pPr marL="0" indent="0" algn="l">
              <a:lnSpc>
                <a:spcPct val="100000"/>
              </a:lnSpc>
              <a:spcBef>
                <a:spcPts val="0"/>
              </a:spcBef>
              <a:buNone/>
              <a:defRPr sz="1800" b="0" baseline="0">
                <a:latin typeface="+mj-lt"/>
                <a:ea typeface="+mj-ea"/>
              </a:defRPr>
            </a:lvl1pPr>
            <a:lvl2pPr marL="0" indent="0">
              <a:lnSpc>
                <a:spcPct val="100000"/>
              </a:lnSpc>
              <a:spcBef>
                <a:spcPts val="0"/>
              </a:spcBef>
              <a:defRPr sz="1800" b="1"/>
            </a:lvl2pPr>
            <a:lvl3pPr marL="0" indent="0">
              <a:lnSpc>
                <a:spcPct val="100000"/>
              </a:lnSpc>
              <a:spcBef>
                <a:spcPts val="0"/>
              </a:spcBef>
              <a:defRPr sz="1800" b="1"/>
            </a:lvl3pPr>
            <a:lvl4pPr marL="0" indent="0">
              <a:lnSpc>
                <a:spcPct val="100000"/>
              </a:lnSpc>
              <a:spcBef>
                <a:spcPts val="0"/>
              </a:spcBef>
              <a:defRPr sz="1800" b="1"/>
            </a:lvl4pPr>
            <a:lvl5pPr marL="0" indent="0">
              <a:lnSpc>
                <a:spcPct val="100000"/>
              </a:lnSpc>
              <a:spcBef>
                <a:spcPts val="0"/>
              </a:spcBef>
              <a:defRPr sz="1800" b="1"/>
            </a:lvl5pPr>
          </a:lstStyle>
          <a:p>
            <a:pPr lvl="0"/>
            <a:r>
              <a:rPr lang="en-US"/>
              <a:t>Click to edit Master text styles</a:t>
            </a:r>
          </a:p>
        </p:txBody>
      </p:sp>
      <p:sp>
        <p:nvSpPr>
          <p:cNvPr id="40" name="Text Placeholder 39">
            <a:extLst>
              <a:ext uri="{FF2B5EF4-FFF2-40B4-BE49-F238E27FC236}">
                <a16:creationId xmlns:a16="http://schemas.microsoft.com/office/drawing/2014/main" id="{5C1430FC-B6F3-9BC9-30B5-FAFD54616A17}"/>
              </a:ext>
            </a:extLst>
          </p:cNvPr>
          <p:cNvSpPr>
            <a:spLocks noGrp="1"/>
          </p:cNvSpPr>
          <p:nvPr>
            <p:ph type="body" sz="quarter" idx="33"/>
          </p:nvPr>
        </p:nvSpPr>
        <p:spPr>
          <a:xfrm>
            <a:off x="4306883" y="2966508"/>
            <a:ext cx="3241113" cy="1110012"/>
          </a:xfrm>
        </p:spPr>
        <p:txBody>
          <a:bodyPr lIns="0" tIns="0" rIns="0" bIns="0" anchor="t">
            <a:noAutofit/>
          </a:bodyPr>
          <a:lstStyle>
            <a:lvl1pPr marL="0" indent="0" algn="l">
              <a:lnSpc>
                <a:spcPct val="120000"/>
              </a:lnSpc>
              <a:spcBef>
                <a:spcPts val="0"/>
              </a:spcBef>
              <a:buNone/>
              <a:defRPr sz="1400" b="0">
                <a:latin typeface="+mn-lt"/>
              </a:defRPr>
            </a:lvl1pPr>
            <a:lvl2pPr marL="0" indent="0">
              <a:lnSpc>
                <a:spcPct val="100000"/>
              </a:lnSpc>
              <a:spcBef>
                <a:spcPts val="0"/>
              </a:spcBef>
              <a:defRPr sz="1800" b="1"/>
            </a:lvl2pPr>
            <a:lvl3pPr marL="0" indent="0">
              <a:lnSpc>
                <a:spcPct val="100000"/>
              </a:lnSpc>
              <a:spcBef>
                <a:spcPts val="0"/>
              </a:spcBef>
              <a:defRPr sz="1800" b="1"/>
            </a:lvl3pPr>
            <a:lvl4pPr marL="0" indent="0">
              <a:lnSpc>
                <a:spcPct val="100000"/>
              </a:lnSpc>
              <a:spcBef>
                <a:spcPts val="0"/>
              </a:spcBef>
              <a:defRPr sz="1800" b="1"/>
            </a:lvl4pPr>
            <a:lvl5pPr marL="0" indent="0">
              <a:lnSpc>
                <a:spcPct val="100000"/>
              </a:lnSpc>
              <a:spcBef>
                <a:spcPts val="0"/>
              </a:spcBef>
              <a:defRPr sz="1800" b="1"/>
            </a:lvl5pPr>
          </a:lstStyle>
          <a:p>
            <a:pPr lvl="0"/>
            <a:r>
              <a:rPr lang="en-US"/>
              <a:t>Click to edit Master text styles</a:t>
            </a:r>
          </a:p>
        </p:txBody>
      </p:sp>
      <p:sp>
        <p:nvSpPr>
          <p:cNvPr id="38" name="Text Placeholder 39">
            <a:extLst>
              <a:ext uri="{FF2B5EF4-FFF2-40B4-BE49-F238E27FC236}">
                <a16:creationId xmlns:a16="http://schemas.microsoft.com/office/drawing/2014/main" id="{4F44D502-6308-A795-D6C1-3DB60669026D}"/>
              </a:ext>
            </a:extLst>
          </p:cNvPr>
          <p:cNvSpPr>
            <a:spLocks noGrp="1"/>
          </p:cNvSpPr>
          <p:nvPr>
            <p:ph type="body" sz="quarter" idx="30"/>
          </p:nvPr>
        </p:nvSpPr>
        <p:spPr>
          <a:xfrm>
            <a:off x="4306882" y="4159453"/>
            <a:ext cx="3241114" cy="776526"/>
          </a:xfrm>
        </p:spPr>
        <p:txBody>
          <a:bodyPr lIns="0" tIns="0" rIns="0" bIns="0" anchor="b">
            <a:noAutofit/>
          </a:bodyPr>
          <a:lstStyle>
            <a:lvl1pPr marL="0" indent="0" algn="l">
              <a:lnSpc>
                <a:spcPct val="100000"/>
              </a:lnSpc>
              <a:spcBef>
                <a:spcPts val="0"/>
              </a:spcBef>
              <a:buNone/>
              <a:defRPr sz="1800" b="0" baseline="0">
                <a:latin typeface="+mj-lt"/>
                <a:ea typeface="+mj-ea"/>
              </a:defRPr>
            </a:lvl1pPr>
            <a:lvl2pPr marL="0" indent="0">
              <a:lnSpc>
                <a:spcPct val="100000"/>
              </a:lnSpc>
              <a:spcBef>
                <a:spcPts val="0"/>
              </a:spcBef>
              <a:defRPr sz="1800" b="1"/>
            </a:lvl2pPr>
            <a:lvl3pPr marL="0" indent="0">
              <a:lnSpc>
                <a:spcPct val="100000"/>
              </a:lnSpc>
              <a:spcBef>
                <a:spcPts val="0"/>
              </a:spcBef>
              <a:defRPr sz="1800" b="1"/>
            </a:lvl3pPr>
            <a:lvl4pPr marL="0" indent="0">
              <a:lnSpc>
                <a:spcPct val="100000"/>
              </a:lnSpc>
              <a:spcBef>
                <a:spcPts val="0"/>
              </a:spcBef>
              <a:defRPr sz="1800" b="1"/>
            </a:lvl4pPr>
            <a:lvl5pPr marL="0" indent="0">
              <a:lnSpc>
                <a:spcPct val="100000"/>
              </a:lnSpc>
              <a:spcBef>
                <a:spcPts val="0"/>
              </a:spcBef>
              <a:defRPr sz="1800" b="1"/>
            </a:lvl5pPr>
          </a:lstStyle>
          <a:p>
            <a:pPr lvl="0"/>
            <a:r>
              <a:rPr lang="en-US"/>
              <a:t>Click to edit Master text styles</a:t>
            </a:r>
          </a:p>
        </p:txBody>
      </p:sp>
      <p:sp>
        <p:nvSpPr>
          <p:cNvPr id="42" name="Text Placeholder 39">
            <a:extLst>
              <a:ext uri="{FF2B5EF4-FFF2-40B4-BE49-F238E27FC236}">
                <a16:creationId xmlns:a16="http://schemas.microsoft.com/office/drawing/2014/main" id="{D1910BB6-7EA9-DDE1-58D5-0201986AB1F5}"/>
              </a:ext>
            </a:extLst>
          </p:cNvPr>
          <p:cNvSpPr>
            <a:spLocks noGrp="1"/>
          </p:cNvSpPr>
          <p:nvPr>
            <p:ph type="body" sz="quarter" idx="35"/>
          </p:nvPr>
        </p:nvSpPr>
        <p:spPr>
          <a:xfrm>
            <a:off x="4306883" y="5061042"/>
            <a:ext cx="3241113" cy="1110012"/>
          </a:xfrm>
        </p:spPr>
        <p:txBody>
          <a:bodyPr lIns="0" tIns="0" rIns="0" bIns="0" anchor="t">
            <a:noAutofit/>
          </a:bodyPr>
          <a:lstStyle>
            <a:lvl1pPr marL="0" indent="0" algn="l">
              <a:lnSpc>
                <a:spcPct val="120000"/>
              </a:lnSpc>
              <a:spcBef>
                <a:spcPts val="0"/>
              </a:spcBef>
              <a:buNone/>
              <a:defRPr sz="1400" b="0">
                <a:latin typeface="+mn-lt"/>
              </a:defRPr>
            </a:lvl1pPr>
            <a:lvl2pPr marL="0" indent="0">
              <a:lnSpc>
                <a:spcPct val="100000"/>
              </a:lnSpc>
              <a:spcBef>
                <a:spcPts val="0"/>
              </a:spcBef>
              <a:defRPr sz="1800" b="1"/>
            </a:lvl2pPr>
            <a:lvl3pPr marL="0" indent="0">
              <a:lnSpc>
                <a:spcPct val="100000"/>
              </a:lnSpc>
              <a:spcBef>
                <a:spcPts val="0"/>
              </a:spcBef>
              <a:defRPr sz="1800" b="1"/>
            </a:lvl3pPr>
            <a:lvl4pPr marL="0" indent="0">
              <a:lnSpc>
                <a:spcPct val="100000"/>
              </a:lnSpc>
              <a:spcBef>
                <a:spcPts val="0"/>
              </a:spcBef>
              <a:defRPr sz="1800" b="1"/>
            </a:lvl4pPr>
            <a:lvl5pPr marL="0" indent="0">
              <a:lnSpc>
                <a:spcPct val="100000"/>
              </a:lnSpc>
              <a:spcBef>
                <a:spcPts val="0"/>
              </a:spcBef>
              <a:defRPr sz="1800" b="1"/>
            </a:lvl5pPr>
          </a:lstStyle>
          <a:p>
            <a:pPr lvl="0"/>
            <a:r>
              <a:rPr lang="en-US"/>
              <a:t>Click to edit Master text styles</a:t>
            </a:r>
          </a:p>
        </p:txBody>
      </p:sp>
      <p:sp>
        <p:nvSpPr>
          <p:cNvPr id="34" name="Picture Placeholder 33">
            <a:extLst>
              <a:ext uri="{FF2B5EF4-FFF2-40B4-BE49-F238E27FC236}">
                <a16:creationId xmlns:a16="http://schemas.microsoft.com/office/drawing/2014/main" id="{C4B8DBED-31AE-D37E-5455-E86F35901D57}"/>
              </a:ext>
            </a:extLst>
          </p:cNvPr>
          <p:cNvSpPr>
            <a:spLocks noGrp="1"/>
          </p:cNvSpPr>
          <p:nvPr>
            <p:ph type="pic" sz="quarter" idx="21"/>
          </p:nvPr>
        </p:nvSpPr>
        <p:spPr>
          <a:xfrm>
            <a:off x="8093484" y="2457906"/>
            <a:ext cx="3171870" cy="3713149"/>
          </a:xfrm>
          <a:custGeom>
            <a:avLst/>
            <a:gdLst>
              <a:gd name="connsiteX0" fmla="*/ 0 w 3171870"/>
              <a:gd name="connsiteY0" fmla="*/ 0 h 3713149"/>
              <a:gd name="connsiteX1" fmla="*/ 3171870 w 3171870"/>
              <a:gd name="connsiteY1" fmla="*/ 0 h 3713149"/>
              <a:gd name="connsiteX2" fmla="*/ 3171870 w 3171870"/>
              <a:gd name="connsiteY2" fmla="*/ 3713149 h 3713149"/>
              <a:gd name="connsiteX3" fmla="*/ 0 w 3171870"/>
              <a:gd name="connsiteY3" fmla="*/ 3713149 h 3713149"/>
            </a:gdLst>
            <a:ahLst/>
            <a:cxnLst>
              <a:cxn ang="0">
                <a:pos x="connsiteX0" y="connsiteY0"/>
              </a:cxn>
              <a:cxn ang="0">
                <a:pos x="connsiteX1" y="connsiteY1"/>
              </a:cxn>
              <a:cxn ang="0">
                <a:pos x="connsiteX2" y="connsiteY2"/>
              </a:cxn>
              <a:cxn ang="0">
                <a:pos x="connsiteX3" y="connsiteY3"/>
              </a:cxn>
            </a:cxnLst>
            <a:rect l="l" t="t" r="r" b="b"/>
            <a:pathLst>
              <a:path w="3171870" h="3713149">
                <a:moveTo>
                  <a:pt x="0" y="0"/>
                </a:moveTo>
                <a:lnTo>
                  <a:pt x="3171870" y="0"/>
                </a:lnTo>
                <a:lnTo>
                  <a:pt x="3171870" y="3713149"/>
                </a:lnTo>
                <a:lnTo>
                  <a:pt x="0" y="3713149"/>
                </a:lnTo>
                <a:close/>
              </a:path>
            </a:pathLst>
          </a:custGeom>
        </p:spPr>
        <p:txBody>
          <a:bodyPr wrap="square">
            <a:noAutofit/>
          </a:bodyPr>
          <a:lstStyle/>
          <a:p>
            <a:endParaRPr lang="en-US"/>
          </a:p>
        </p:txBody>
      </p:sp>
      <p:sp>
        <p:nvSpPr>
          <p:cNvPr id="12" name="Freeform 10">
            <a:extLst>
              <a:ext uri="{FF2B5EF4-FFF2-40B4-BE49-F238E27FC236}">
                <a16:creationId xmlns:a16="http://schemas.microsoft.com/office/drawing/2014/main" id="{D8EE05DE-F7F2-F99C-AAED-46EA83619DDA}"/>
              </a:ext>
              <a:ext uri="{C183D7F6-B498-43B3-948B-1728B52AA6E4}">
                <adec:decorative xmlns:adec="http://schemas.microsoft.com/office/drawing/2017/decorative" val="1"/>
              </a:ext>
            </a:extLst>
          </p:cNvPr>
          <p:cNvSpPr/>
          <p:nvPr userDrawn="1"/>
        </p:nvSpPr>
        <p:spPr>
          <a:xfrm>
            <a:off x="0" y="6173664"/>
            <a:ext cx="844000" cy="684336"/>
          </a:xfrm>
          <a:custGeom>
            <a:avLst/>
            <a:gdLst/>
            <a:ahLst/>
            <a:cxnLst/>
            <a:rect l="l" t="t" r="r" b="b"/>
            <a:pathLst>
              <a:path w="2884235" h="812800">
                <a:moveTo>
                  <a:pt x="0" y="0"/>
                </a:moveTo>
                <a:lnTo>
                  <a:pt x="2884235" y="0"/>
                </a:lnTo>
                <a:lnTo>
                  <a:pt x="2884235" y="812800"/>
                </a:lnTo>
                <a:lnTo>
                  <a:pt x="0" y="812800"/>
                </a:lnTo>
                <a:close/>
              </a:path>
            </a:pathLst>
          </a:custGeom>
          <a:solidFill>
            <a:schemeClr val="accent1"/>
          </a:solidFill>
        </p:spPr>
        <p:txBody>
          <a:bodyPr/>
          <a:lstStyle/>
          <a:p>
            <a:endParaRPr lang="zh-CN" altLang="en-US" u="sng"/>
          </a:p>
        </p:txBody>
      </p:sp>
      <p:sp>
        <p:nvSpPr>
          <p:cNvPr id="7" name="Freeform: Shape 6">
            <a:extLst>
              <a:ext uri="{FF2B5EF4-FFF2-40B4-BE49-F238E27FC236}">
                <a16:creationId xmlns:a16="http://schemas.microsoft.com/office/drawing/2014/main" id="{233F2A5A-610C-B2F7-6100-A84ADD610D51}"/>
              </a:ext>
              <a:ext uri="{C183D7F6-B498-43B3-948B-1728B52AA6E4}">
                <adec:decorative xmlns:adec="http://schemas.microsoft.com/office/drawing/2017/decorative" val="1"/>
              </a:ext>
            </a:extLst>
          </p:cNvPr>
          <p:cNvSpPr/>
          <p:nvPr userDrawn="1"/>
        </p:nvSpPr>
        <p:spPr>
          <a:xfrm>
            <a:off x="2" y="0"/>
            <a:ext cx="12191999" cy="331200"/>
          </a:xfrm>
          <a:custGeom>
            <a:avLst/>
            <a:gdLst>
              <a:gd name="connsiteX0" fmla="*/ 0 w 12191999"/>
              <a:gd name="connsiteY0" fmla="*/ 0 h 331200"/>
              <a:gd name="connsiteX1" fmla="*/ 12191999 w 12191999"/>
              <a:gd name="connsiteY1" fmla="*/ 0 h 331200"/>
              <a:gd name="connsiteX2" fmla="*/ 12191999 w 12191999"/>
              <a:gd name="connsiteY2" fmla="*/ 331200 h 331200"/>
              <a:gd name="connsiteX3" fmla="*/ 0 w 12191999"/>
              <a:gd name="connsiteY3" fmla="*/ 331200 h 331200"/>
            </a:gdLst>
            <a:ahLst/>
            <a:cxnLst>
              <a:cxn ang="0">
                <a:pos x="connsiteX0" y="connsiteY0"/>
              </a:cxn>
              <a:cxn ang="0">
                <a:pos x="connsiteX1" y="connsiteY1"/>
              </a:cxn>
              <a:cxn ang="0">
                <a:pos x="connsiteX2" y="connsiteY2"/>
              </a:cxn>
              <a:cxn ang="0">
                <a:pos x="connsiteX3" y="connsiteY3"/>
              </a:cxn>
            </a:cxnLst>
            <a:rect l="l" t="t" r="r" b="b"/>
            <a:pathLst>
              <a:path w="12191999" h="331200">
                <a:moveTo>
                  <a:pt x="0" y="0"/>
                </a:moveTo>
                <a:lnTo>
                  <a:pt x="12191999" y="0"/>
                </a:lnTo>
                <a:lnTo>
                  <a:pt x="12191999" y="331200"/>
                </a:lnTo>
                <a:lnTo>
                  <a:pt x="0" y="331200"/>
                </a:lnTo>
                <a:close/>
              </a:path>
            </a:pathLst>
          </a:custGeom>
          <a:solidFill>
            <a:schemeClr val="accent1"/>
          </a:solidFill>
        </p:spPr>
        <p:txBody>
          <a:bodyPr wrap="square">
            <a:noAutofit/>
          </a:bodyPr>
          <a:lstStyle/>
          <a:p>
            <a:endParaRPr lang="zh-CN" altLang="en-US"/>
          </a:p>
        </p:txBody>
      </p:sp>
      <p:sp>
        <p:nvSpPr>
          <p:cNvPr id="11" name="Freeform 17">
            <a:extLst>
              <a:ext uri="{FF2B5EF4-FFF2-40B4-BE49-F238E27FC236}">
                <a16:creationId xmlns:a16="http://schemas.microsoft.com/office/drawing/2014/main" id="{E5334CDE-7D24-0D75-BE29-F8A0AD5ABCEB}"/>
              </a:ext>
              <a:ext uri="{C183D7F6-B498-43B3-948B-1728B52AA6E4}">
                <adec:decorative xmlns:adec="http://schemas.microsoft.com/office/drawing/2017/decorative" val="1"/>
              </a:ext>
            </a:extLst>
          </p:cNvPr>
          <p:cNvSpPr/>
          <p:nvPr userDrawn="1"/>
        </p:nvSpPr>
        <p:spPr>
          <a:xfrm flipV="1">
            <a:off x="0" y="0"/>
            <a:ext cx="4423201" cy="331200"/>
          </a:xfrm>
          <a:custGeom>
            <a:avLst/>
            <a:gdLst/>
            <a:ahLst/>
            <a:cxnLst/>
            <a:rect l="l" t="t" r="r" b="b"/>
            <a:pathLst>
              <a:path w="5072131" h="573308">
                <a:moveTo>
                  <a:pt x="0" y="0"/>
                </a:moveTo>
                <a:lnTo>
                  <a:pt x="5072131" y="0"/>
                </a:lnTo>
                <a:lnTo>
                  <a:pt x="5072131" y="573308"/>
                </a:lnTo>
                <a:lnTo>
                  <a:pt x="0" y="573308"/>
                </a:lnTo>
                <a:close/>
              </a:path>
            </a:pathLst>
          </a:custGeom>
          <a:solidFill>
            <a:schemeClr val="accent1">
              <a:lumMod val="60000"/>
              <a:lumOff val="40000"/>
            </a:schemeClr>
          </a:solidFill>
        </p:spPr>
        <p:txBody>
          <a:bodyPr/>
          <a:lstStyle/>
          <a:p>
            <a:endParaRPr lang="zh-CN" altLang="en-US"/>
          </a:p>
        </p:txBody>
      </p:sp>
      <p:sp>
        <p:nvSpPr>
          <p:cNvPr id="6" name="Date Placeholder 5">
            <a:extLst>
              <a:ext uri="{FF2B5EF4-FFF2-40B4-BE49-F238E27FC236}">
                <a16:creationId xmlns:a16="http://schemas.microsoft.com/office/drawing/2014/main" id="{283E748E-2A62-5A6A-8869-6121839191C1}"/>
              </a:ext>
            </a:extLst>
          </p:cNvPr>
          <p:cNvSpPr>
            <a:spLocks noGrp="1"/>
          </p:cNvSpPr>
          <p:nvPr>
            <p:ph type="dt" sz="half" idx="36"/>
          </p:nvPr>
        </p:nvSpPr>
        <p:spPr/>
        <p:txBody>
          <a:bodyPr/>
          <a:lstStyle/>
          <a:p>
            <a:r>
              <a:rPr lang="en-US" altLang="zh-CN"/>
              <a:t>04/26/2025</a:t>
            </a:r>
          </a:p>
        </p:txBody>
      </p:sp>
      <p:sp>
        <p:nvSpPr>
          <p:cNvPr id="8" name="Footer Placeholder 7">
            <a:extLst>
              <a:ext uri="{FF2B5EF4-FFF2-40B4-BE49-F238E27FC236}">
                <a16:creationId xmlns:a16="http://schemas.microsoft.com/office/drawing/2014/main" id="{E10CBC7B-4E6B-1FC2-2AE1-99E5AB5F3009}"/>
              </a:ext>
            </a:extLst>
          </p:cNvPr>
          <p:cNvSpPr>
            <a:spLocks noGrp="1"/>
          </p:cNvSpPr>
          <p:nvPr>
            <p:ph type="ftr" sz="quarter" idx="37"/>
          </p:nvPr>
        </p:nvSpPr>
        <p:spPr/>
        <p:txBody>
          <a:bodyPr/>
          <a:lstStyle/>
          <a:p>
            <a:r>
              <a:rPr lang="en-US" altLang="zh-CN"/>
              <a:t>Sample Footer Text</a:t>
            </a:r>
          </a:p>
        </p:txBody>
      </p:sp>
      <p:sp>
        <p:nvSpPr>
          <p:cNvPr id="9" name="Slide Number Placeholder 8">
            <a:extLst>
              <a:ext uri="{FF2B5EF4-FFF2-40B4-BE49-F238E27FC236}">
                <a16:creationId xmlns:a16="http://schemas.microsoft.com/office/drawing/2014/main" id="{A394B536-ABE4-6709-EBB8-2B1714895A77}"/>
              </a:ext>
            </a:extLst>
          </p:cNvPr>
          <p:cNvSpPr>
            <a:spLocks noGrp="1"/>
          </p:cNvSpPr>
          <p:nvPr>
            <p:ph type="sldNum" sz="half" idx="38"/>
          </p:nvPr>
        </p:nvSpPr>
        <p:spPr/>
        <p:txBody>
          <a:bodyPr/>
          <a:lstStyle/>
          <a:p>
            <a:fld id="{64D095EA-18D5-4754-B677-EAAE710458D2}" type="slidenum">
              <a:rPr lang="en-US" altLang="zh-CN" smtClean="0"/>
              <a:pPr/>
              <a:t>‹#›</a:t>
            </a:fld>
            <a:endParaRPr lang="en-US" altLang="zh-CN"/>
          </a:p>
        </p:txBody>
      </p:sp>
    </p:spTree>
    <p:extLst>
      <p:ext uri="{BB962C8B-B14F-4D97-AF65-F5344CB8AC3E}">
        <p14:creationId xmlns:p14="http://schemas.microsoft.com/office/powerpoint/2010/main" val="410297274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3-item Lists 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A9F42-7FF7-F803-C075-BC4968D35E34}"/>
              </a:ext>
            </a:extLst>
          </p:cNvPr>
          <p:cNvSpPr>
            <a:spLocks noGrp="1"/>
          </p:cNvSpPr>
          <p:nvPr>
            <p:ph type="title"/>
          </p:nvPr>
        </p:nvSpPr>
        <p:spPr>
          <a:xfrm>
            <a:off x="844000" y="886783"/>
            <a:ext cx="10504000" cy="1132258"/>
          </a:xfrm>
        </p:spPr>
        <p:txBody>
          <a:bodyPr lIns="0" tIns="0" rIns="0" bIns="0" anchor="ctr">
            <a:noAutofit/>
          </a:bodyPr>
          <a:lstStyle>
            <a:lvl1pPr algn="ctr">
              <a:defRPr sz="3600" b="0" baseline="0"/>
            </a:lvl1pPr>
          </a:lstStyle>
          <a:p>
            <a:r>
              <a:rPr lang="en-US"/>
              <a:t>Click to edit Master title style</a:t>
            </a:r>
          </a:p>
        </p:txBody>
      </p:sp>
      <p:sp>
        <p:nvSpPr>
          <p:cNvPr id="23" name="Picture Placeholder 22">
            <a:extLst>
              <a:ext uri="{FF2B5EF4-FFF2-40B4-BE49-F238E27FC236}">
                <a16:creationId xmlns:a16="http://schemas.microsoft.com/office/drawing/2014/main" id="{7C46EA94-6AFD-72DE-4BC0-9B723FFBD8A2}"/>
              </a:ext>
            </a:extLst>
          </p:cNvPr>
          <p:cNvSpPr>
            <a:spLocks noGrp="1"/>
          </p:cNvSpPr>
          <p:nvPr>
            <p:ph type="pic" sz="quarter" idx="39"/>
          </p:nvPr>
        </p:nvSpPr>
        <p:spPr>
          <a:xfrm>
            <a:off x="1322334" y="2092306"/>
            <a:ext cx="1446212" cy="1446213"/>
          </a:xfrm>
          <a:custGeom>
            <a:avLst/>
            <a:gdLst>
              <a:gd name="connsiteX0" fmla="*/ 722009 w 1446212"/>
              <a:gd name="connsiteY0" fmla="*/ 0 h 1446213"/>
              <a:gd name="connsiteX1" fmla="*/ 724204 w 1446212"/>
              <a:gd name="connsiteY1" fmla="*/ 0 h 1446213"/>
              <a:gd name="connsiteX2" fmla="*/ 1446212 w 1446212"/>
              <a:gd name="connsiteY2" fmla="*/ 722008 h 1446213"/>
              <a:gd name="connsiteX3" fmla="*/ 1446212 w 1446212"/>
              <a:gd name="connsiteY3" fmla="*/ 724205 h 1446213"/>
              <a:gd name="connsiteX4" fmla="*/ 724204 w 1446212"/>
              <a:gd name="connsiteY4" fmla="*/ 1446213 h 1446213"/>
              <a:gd name="connsiteX5" fmla="*/ 722009 w 1446212"/>
              <a:gd name="connsiteY5" fmla="*/ 1446213 h 1446213"/>
              <a:gd name="connsiteX6" fmla="*/ 0 w 1446212"/>
              <a:gd name="connsiteY6" fmla="*/ 724204 h 1446213"/>
              <a:gd name="connsiteX7" fmla="*/ 0 w 1446212"/>
              <a:gd name="connsiteY7" fmla="*/ 722009 h 1446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6212" h="1446213">
                <a:moveTo>
                  <a:pt x="722009" y="0"/>
                </a:moveTo>
                <a:lnTo>
                  <a:pt x="724204" y="0"/>
                </a:lnTo>
                <a:lnTo>
                  <a:pt x="1446212" y="722008"/>
                </a:lnTo>
                <a:lnTo>
                  <a:pt x="1446212" y="724205"/>
                </a:lnTo>
                <a:lnTo>
                  <a:pt x="724204" y="1446213"/>
                </a:lnTo>
                <a:lnTo>
                  <a:pt x="722009" y="1446213"/>
                </a:lnTo>
                <a:lnTo>
                  <a:pt x="0" y="724204"/>
                </a:lnTo>
                <a:lnTo>
                  <a:pt x="0" y="722009"/>
                </a:lnTo>
                <a:close/>
              </a:path>
            </a:pathLst>
          </a:custGeom>
        </p:spPr>
        <p:txBody>
          <a:bodyPr wrap="square">
            <a:noAutofit/>
          </a:bodyPr>
          <a:lstStyle/>
          <a:p>
            <a:endParaRPr lang="en-US"/>
          </a:p>
        </p:txBody>
      </p:sp>
      <p:sp>
        <p:nvSpPr>
          <p:cNvPr id="27" name="Text Placeholder 39">
            <a:extLst>
              <a:ext uri="{FF2B5EF4-FFF2-40B4-BE49-F238E27FC236}">
                <a16:creationId xmlns:a16="http://schemas.microsoft.com/office/drawing/2014/main" id="{A243729E-794B-F3FC-2EE5-6E811EB57583}"/>
              </a:ext>
            </a:extLst>
          </p:cNvPr>
          <p:cNvSpPr>
            <a:spLocks noGrp="1"/>
          </p:cNvSpPr>
          <p:nvPr>
            <p:ph type="body" sz="quarter" idx="27"/>
          </p:nvPr>
        </p:nvSpPr>
        <p:spPr>
          <a:xfrm>
            <a:off x="849311" y="3605138"/>
            <a:ext cx="2392258" cy="1099928"/>
          </a:xfrm>
        </p:spPr>
        <p:txBody>
          <a:bodyPr lIns="0" tIns="0" rIns="0" bIns="0" anchor="ctr">
            <a:noAutofit/>
          </a:bodyPr>
          <a:lstStyle>
            <a:lvl1pPr marL="0" indent="0" algn="ctr">
              <a:lnSpc>
                <a:spcPct val="100000"/>
              </a:lnSpc>
              <a:spcBef>
                <a:spcPts val="0"/>
              </a:spcBef>
              <a:buNone/>
              <a:defRPr sz="1800" b="0" baseline="0">
                <a:latin typeface="+mj-lt"/>
                <a:ea typeface="+mj-ea"/>
              </a:defRPr>
            </a:lvl1pPr>
            <a:lvl2pPr marL="0" indent="0">
              <a:lnSpc>
                <a:spcPct val="100000"/>
              </a:lnSpc>
              <a:spcBef>
                <a:spcPts val="0"/>
              </a:spcBef>
              <a:defRPr sz="1800" b="1"/>
            </a:lvl2pPr>
            <a:lvl3pPr marL="0" indent="0">
              <a:lnSpc>
                <a:spcPct val="100000"/>
              </a:lnSpc>
              <a:spcBef>
                <a:spcPts val="0"/>
              </a:spcBef>
              <a:defRPr sz="1800" b="1"/>
            </a:lvl3pPr>
            <a:lvl4pPr marL="0" indent="0">
              <a:lnSpc>
                <a:spcPct val="100000"/>
              </a:lnSpc>
              <a:spcBef>
                <a:spcPts val="0"/>
              </a:spcBef>
              <a:defRPr sz="1800" b="1"/>
            </a:lvl4pPr>
            <a:lvl5pPr marL="0" indent="0">
              <a:lnSpc>
                <a:spcPct val="100000"/>
              </a:lnSpc>
              <a:spcBef>
                <a:spcPts val="0"/>
              </a:spcBef>
              <a:defRPr sz="1800" b="1"/>
            </a:lvl5pPr>
          </a:lstStyle>
          <a:p>
            <a:pPr lvl="0"/>
            <a:r>
              <a:rPr lang="en-US"/>
              <a:t>Click to edit Master text styles</a:t>
            </a:r>
          </a:p>
        </p:txBody>
      </p:sp>
      <p:sp>
        <p:nvSpPr>
          <p:cNvPr id="28" name="Text Placeholder 39">
            <a:extLst>
              <a:ext uri="{FF2B5EF4-FFF2-40B4-BE49-F238E27FC236}">
                <a16:creationId xmlns:a16="http://schemas.microsoft.com/office/drawing/2014/main" id="{E79D7EF1-E60A-43E0-B921-D0AC0A0F2A6C}"/>
              </a:ext>
            </a:extLst>
          </p:cNvPr>
          <p:cNvSpPr>
            <a:spLocks noGrp="1"/>
          </p:cNvSpPr>
          <p:nvPr>
            <p:ph type="body" sz="quarter" idx="32"/>
          </p:nvPr>
        </p:nvSpPr>
        <p:spPr>
          <a:xfrm>
            <a:off x="844000" y="4772803"/>
            <a:ext cx="2386947" cy="1109791"/>
          </a:xfrm>
        </p:spPr>
        <p:txBody>
          <a:bodyPr lIns="0" tIns="0" rIns="0" bIns="0" anchor="t">
            <a:noAutofit/>
          </a:bodyPr>
          <a:lstStyle>
            <a:lvl1pPr marL="0" indent="0" algn="ctr">
              <a:lnSpc>
                <a:spcPct val="120000"/>
              </a:lnSpc>
              <a:spcBef>
                <a:spcPts val="0"/>
              </a:spcBef>
              <a:buNone/>
              <a:defRPr sz="1400" b="0" baseline="0">
                <a:latin typeface="+mn-lt"/>
              </a:defRPr>
            </a:lvl1pPr>
            <a:lvl2pPr marL="0" indent="0">
              <a:lnSpc>
                <a:spcPct val="100000"/>
              </a:lnSpc>
              <a:spcBef>
                <a:spcPts val="0"/>
              </a:spcBef>
              <a:defRPr sz="1800" b="1"/>
            </a:lvl2pPr>
            <a:lvl3pPr marL="0" indent="0">
              <a:lnSpc>
                <a:spcPct val="100000"/>
              </a:lnSpc>
              <a:spcBef>
                <a:spcPts val="0"/>
              </a:spcBef>
              <a:defRPr sz="1800" b="1"/>
            </a:lvl3pPr>
            <a:lvl4pPr marL="0" indent="0">
              <a:lnSpc>
                <a:spcPct val="100000"/>
              </a:lnSpc>
              <a:spcBef>
                <a:spcPts val="0"/>
              </a:spcBef>
              <a:defRPr sz="1800" b="1"/>
            </a:lvl4pPr>
            <a:lvl5pPr marL="0" indent="0">
              <a:lnSpc>
                <a:spcPct val="100000"/>
              </a:lnSpc>
              <a:spcBef>
                <a:spcPts val="0"/>
              </a:spcBef>
              <a:defRPr sz="1800" b="1"/>
            </a:lvl5pPr>
          </a:lstStyle>
          <a:p>
            <a:pPr lvl="0"/>
            <a:r>
              <a:rPr lang="en-US"/>
              <a:t>Click to edit Master text styles</a:t>
            </a:r>
          </a:p>
        </p:txBody>
      </p:sp>
      <p:sp>
        <p:nvSpPr>
          <p:cNvPr id="24" name="Picture Placeholder 23">
            <a:extLst>
              <a:ext uri="{FF2B5EF4-FFF2-40B4-BE49-F238E27FC236}">
                <a16:creationId xmlns:a16="http://schemas.microsoft.com/office/drawing/2014/main" id="{83CF7262-358F-3843-FE94-E35896348E1E}"/>
              </a:ext>
            </a:extLst>
          </p:cNvPr>
          <p:cNvSpPr>
            <a:spLocks noGrp="1"/>
          </p:cNvSpPr>
          <p:nvPr>
            <p:ph type="pic" sz="quarter" idx="40"/>
          </p:nvPr>
        </p:nvSpPr>
        <p:spPr>
          <a:xfrm>
            <a:off x="4017396" y="2092306"/>
            <a:ext cx="1446212" cy="1446213"/>
          </a:xfrm>
          <a:custGeom>
            <a:avLst/>
            <a:gdLst>
              <a:gd name="connsiteX0" fmla="*/ 722009 w 1446212"/>
              <a:gd name="connsiteY0" fmla="*/ 0 h 1446213"/>
              <a:gd name="connsiteX1" fmla="*/ 724204 w 1446212"/>
              <a:gd name="connsiteY1" fmla="*/ 0 h 1446213"/>
              <a:gd name="connsiteX2" fmla="*/ 1446212 w 1446212"/>
              <a:gd name="connsiteY2" fmla="*/ 722008 h 1446213"/>
              <a:gd name="connsiteX3" fmla="*/ 1446212 w 1446212"/>
              <a:gd name="connsiteY3" fmla="*/ 724205 h 1446213"/>
              <a:gd name="connsiteX4" fmla="*/ 724204 w 1446212"/>
              <a:gd name="connsiteY4" fmla="*/ 1446213 h 1446213"/>
              <a:gd name="connsiteX5" fmla="*/ 722009 w 1446212"/>
              <a:gd name="connsiteY5" fmla="*/ 1446213 h 1446213"/>
              <a:gd name="connsiteX6" fmla="*/ 0 w 1446212"/>
              <a:gd name="connsiteY6" fmla="*/ 724204 h 1446213"/>
              <a:gd name="connsiteX7" fmla="*/ 0 w 1446212"/>
              <a:gd name="connsiteY7" fmla="*/ 722009 h 1446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6212" h="1446213">
                <a:moveTo>
                  <a:pt x="722009" y="0"/>
                </a:moveTo>
                <a:lnTo>
                  <a:pt x="724204" y="0"/>
                </a:lnTo>
                <a:lnTo>
                  <a:pt x="1446212" y="722008"/>
                </a:lnTo>
                <a:lnTo>
                  <a:pt x="1446212" y="724205"/>
                </a:lnTo>
                <a:lnTo>
                  <a:pt x="724204" y="1446213"/>
                </a:lnTo>
                <a:lnTo>
                  <a:pt x="722009" y="1446213"/>
                </a:lnTo>
                <a:lnTo>
                  <a:pt x="0" y="724204"/>
                </a:lnTo>
                <a:lnTo>
                  <a:pt x="0" y="722009"/>
                </a:lnTo>
                <a:close/>
              </a:path>
            </a:pathLst>
          </a:custGeom>
        </p:spPr>
        <p:txBody>
          <a:bodyPr wrap="square">
            <a:noAutofit/>
          </a:bodyPr>
          <a:lstStyle/>
          <a:p>
            <a:endParaRPr lang="en-US"/>
          </a:p>
        </p:txBody>
      </p:sp>
      <p:sp>
        <p:nvSpPr>
          <p:cNvPr id="29" name="Text Placeholder 39">
            <a:extLst>
              <a:ext uri="{FF2B5EF4-FFF2-40B4-BE49-F238E27FC236}">
                <a16:creationId xmlns:a16="http://schemas.microsoft.com/office/drawing/2014/main" id="{6A6BDC5C-C94C-D669-C0A1-8046D94C9CEB}"/>
              </a:ext>
            </a:extLst>
          </p:cNvPr>
          <p:cNvSpPr>
            <a:spLocks noGrp="1"/>
          </p:cNvSpPr>
          <p:nvPr>
            <p:ph type="body" sz="quarter" idx="43"/>
          </p:nvPr>
        </p:nvSpPr>
        <p:spPr>
          <a:xfrm>
            <a:off x="3544373" y="3605138"/>
            <a:ext cx="2392258" cy="1099928"/>
          </a:xfrm>
        </p:spPr>
        <p:txBody>
          <a:bodyPr lIns="0" tIns="0" rIns="0" bIns="0" anchor="ctr">
            <a:noAutofit/>
          </a:bodyPr>
          <a:lstStyle>
            <a:lvl1pPr marL="0" indent="0" algn="ctr">
              <a:lnSpc>
                <a:spcPct val="100000"/>
              </a:lnSpc>
              <a:spcBef>
                <a:spcPts val="0"/>
              </a:spcBef>
              <a:buNone/>
              <a:defRPr sz="1800" b="0" baseline="0">
                <a:latin typeface="+mj-lt"/>
                <a:ea typeface="+mj-ea"/>
              </a:defRPr>
            </a:lvl1pPr>
            <a:lvl2pPr marL="0" indent="0">
              <a:lnSpc>
                <a:spcPct val="100000"/>
              </a:lnSpc>
              <a:spcBef>
                <a:spcPts val="0"/>
              </a:spcBef>
              <a:defRPr sz="1800" b="1"/>
            </a:lvl2pPr>
            <a:lvl3pPr marL="0" indent="0">
              <a:lnSpc>
                <a:spcPct val="100000"/>
              </a:lnSpc>
              <a:spcBef>
                <a:spcPts val="0"/>
              </a:spcBef>
              <a:defRPr sz="1800" b="1"/>
            </a:lvl3pPr>
            <a:lvl4pPr marL="0" indent="0">
              <a:lnSpc>
                <a:spcPct val="100000"/>
              </a:lnSpc>
              <a:spcBef>
                <a:spcPts val="0"/>
              </a:spcBef>
              <a:defRPr sz="1800" b="1"/>
            </a:lvl4pPr>
            <a:lvl5pPr marL="0" indent="0">
              <a:lnSpc>
                <a:spcPct val="100000"/>
              </a:lnSpc>
              <a:spcBef>
                <a:spcPts val="0"/>
              </a:spcBef>
              <a:defRPr sz="1800" b="1"/>
            </a:lvl5pPr>
          </a:lstStyle>
          <a:p>
            <a:pPr lvl="0"/>
            <a:r>
              <a:rPr lang="en-US"/>
              <a:t>Click to edit Master text styles</a:t>
            </a:r>
          </a:p>
        </p:txBody>
      </p:sp>
      <p:sp>
        <p:nvSpPr>
          <p:cNvPr id="30" name="Text Placeholder 39">
            <a:extLst>
              <a:ext uri="{FF2B5EF4-FFF2-40B4-BE49-F238E27FC236}">
                <a16:creationId xmlns:a16="http://schemas.microsoft.com/office/drawing/2014/main" id="{EFBB2384-D5C2-76A5-54F8-D4975868185E}"/>
              </a:ext>
            </a:extLst>
          </p:cNvPr>
          <p:cNvSpPr>
            <a:spLocks noGrp="1"/>
          </p:cNvSpPr>
          <p:nvPr>
            <p:ph type="body" sz="quarter" idx="44"/>
          </p:nvPr>
        </p:nvSpPr>
        <p:spPr>
          <a:xfrm>
            <a:off x="3544373" y="4772803"/>
            <a:ext cx="2386947" cy="1109791"/>
          </a:xfrm>
        </p:spPr>
        <p:txBody>
          <a:bodyPr lIns="0" tIns="0" rIns="0" bIns="0" anchor="t">
            <a:noAutofit/>
          </a:bodyPr>
          <a:lstStyle>
            <a:lvl1pPr marL="0" indent="0" algn="ctr">
              <a:lnSpc>
                <a:spcPct val="120000"/>
              </a:lnSpc>
              <a:spcBef>
                <a:spcPts val="0"/>
              </a:spcBef>
              <a:buNone/>
              <a:defRPr sz="1400" b="0">
                <a:latin typeface="+mn-lt"/>
              </a:defRPr>
            </a:lvl1pPr>
            <a:lvl2pPr marL="0" indent="0">
              <a:lnSpc>
                <a:spcPct val="100000"/>
              </a:lnSpc>
              <a:spcBef>
                <a:spcPts val="0"/>
              </a:spcBef>
              <a:defRPr sz="1800" b="1"/>
            </a:lvl2pPr>
            <a:lvl3pPr marL="0" indent="0">
              <a:lnSpc>
                <a:spcPct val="100000"/>
              </a:lnSpc>
              <a:spcBef>
                <a:spcPts val="0"/>
              </a:spcBef>
              <a:defRPr sz="1800" b="1"/>
            </a:lvl3pPr>
            <a:lvl4pPr marL="0" indent="0">
              <a:lnSpc>
                <a:spcPct val="100000"/>
              </a:lnSpc>
              <a:spcBef>
                <a:spcPts val="0"/>
              </a:spcBef>
              <a:defRPr sz="1800" b="1"/>
            </a:lvl4pPr>
            <a:lvl5pPr marL="0" indent="0">
              <a:lnSpc>
                <a:spcPct val="100000"/>
              </a:lnSpc>
              <a:spcBef>
                <a:spcPts val="0"/>
              </a:spcBef>
              <a:defRPr sz="1800" b="1"/>
            </a:lvl5pPr>
          </a:lstStyle>
          <a:p>
            <a:pPr lvl="0"/>
            <a:r>
              <a:rPr lang="en-US"/>
              <a:t>Click to edit Master text styles</a:t>
            </a:r>
          </a:p>
        </p:txBody>
      </p:sp>
      <p:sp>
        <p:nvSpPr>
          <p:cNvPr id="25" name="Picture Placeholder 24">
            <a:extLst>
              <a:ext uri="{FF2B5EF4-FFF2-40B4-BE49-F238E27FC236}">
                <a16:creationId xmlns:a16="http://schemas.microsoft.com/office/drawing/2014/main" id="{74F0AB46-B8F3-5FE8-7859-342D82B051DF}"/>
              </a:ext>
            </a:extLst>
          </p:cNvPr>
          <p:cNvSpPr>
            <a:spLocks noGrp="1"/>
          </p:cNvSpPr>
          <p:nvPr>
            <p:ph type="pic" sz="quarter" idx="41"/>
          </p:nvPr>
        </p:nvSpPr>
        <p:spPr>
          <a:xfrm>
            <a:off x="6723080" y="2092306"/>
            <a:ext cx="1446212" cy="1446213"/>
          </a:xfrm>
          <a:custGeom>
            <a:avLst/>
            <a:gdLst>
              <a:gd name="connsiteX0" fmla="*/ 722009 w 1446212"/>
              <a:gd name="connsiteY0" fmla="*/ 0 h 1446213"/>
              <a:gd name="connsiteX1" fmla="*/ 724204 w 1446212"/>
              <a:gd name="connsiteY1" fmla="*/ 0 h 1446213"/>
              <a:gd name="connsiteX2" fmla="*/ 1446212 w 1446212"/>
              <a:gd name="connsiteY2" fmla="*/ 722008 h 1446213"/>
              <a:gd name="connsiteX3" fmla="*/ 1446212 w 1446212"/>
              <a:gd name="connsiteY3" fmla="*/ 724205 h 1446213"/>
              <a:gd name="connsiteX4" fmla="*/ 724204 w 1446212"/>
              <a:gd name="connsiteY4" fmla="*/ 1446213 h 1446213"/>
              <a:gd name="connsiteX5" fmla="*/ 722009 w 1446212"/>
              <a:gd name="connsiteY5" fmla="*/ 1446213 h 1446213"/>
              <a:gd name="connsiteX6" fmla="*/ 0 w 1446212"/>
              <a:gd name="connsiteY6" fmla="*/ 724204 h 1446213"/>
              <a:gd name="connsiteX7" fmla="*/ 0 w 1446212"/>
              <a:gd name="connsiteY7" fmla="*/ 722009 h 1446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6212" h="1446213">
                <a:moveTo>
                  <a:pt x="722009" y="0"/>
                </a:moveTo>
                <a:lnTo>
                  <a:pt x="724204" y="0"/>
                </a:lnTo>
                <a:lnTo>
                  <a:pt x="1446212" y="722008"/>
                </a:lnTo>
                <a:lnTo>
                  <a:pt x="1446212" y="724205"/>
                </a:lnTo>
                <a:lnTo>
                  <a:pt x="724204" y="1446213"/>
                </a:lnTo>
                <a:lnTo>
                  <a:pt x="722009" y="1446213"/>
                </a:lnTo>
                <a:lnTo>
                  <a:pt x="0" y="724204"/>
                </a:lnTo>
                <a:lnTo>
                  <a:pt x="0" y="722009"/>
                </a:lnTo>
                <a:close/>
              </a:path>
            </a:pathLst>
          </a:custGeom>
        </p:spPr>
        <p:txBody>
          <a:bodyPr wrap="square">
            <a:noAutofit/>
          </a:bodyPr>
          <a:lstStyle/>
          <a:p>
            <a:endParaRPr lang="en-US"/>
          </a:p>
        </p:txBody>
      </p:sp>
      <p:sp>
        <p:nvSpPr>
          <p:cNvPr id="31" name="Text Placeholder 39">
            <a:extLst>
              <a:ext uri="{FF2B5EF4-FFF2-40B4-BE49-F238E27FC236}">
                <a16:creationId xmlns:a16="http://schemas.microsoft.com/office/drawing/2014/main" id="{3FA7B3C5-2D24-52CE-FBFE-C6EAACA41E07}"/>
              </a:ext>
            </a:extLst>
          </p:cNvPr>
          <p:cNvSpPr>
            <a:spLocks noGrp="1"/>
          </p:cNvSpPr>
          <p:nvPr>
            <p:ph type="body" sz="quarter" idx="45"/>
          </p:nvPr>
        </p:nvSpPr>
        <p:spPr>
          <a:xfrm>
            <a:off x="6250057" y="3605138"/>
            <a:ext cx="2392258" cy="1099928"/>
          </a:xfrm>
        </p:spPr>
        <p:txBody>
          <a:bodyPr lIns="0" tIns="0" rIns="0" bIns="0" anchor="ctr">
            <a:noAutofit/>
          </a:bodyPr>
          <a:lstStyle>
            <a:lvl1pPr marL="0" indent="0" algn="ctr">
              <a:lnSpc>
                <a:spcPct val="100000"/>
              </a:lnSpc>
              <a:spcBef>
                <a:spcPts val="0"/>
              </a:spcBef>
              <a:buNone/>
              <a:defRPr sz="1800" b="0" baseline="0">
                <a:latin typeface="+mj-lt"/>
                <a:ea typeface="+mj-ea"/>
              </a:defRPr>
            </a:lvl1pPr>
            <a:lvl2pPr marL="0" indent="0">
              <a:lnSpc>
                <a:spcPct val="100000"/>
              </a:lnSpc>
              <a:spcBef>
                <a:spcPts val="0"/>
              </a:spcBef>
              <a:defRPr sz="1800" b="1"/>
            </a:lvl2pPr>
            <a:lvl3pPr marL="0" indent="0">
              <a:lnSpc>
                <a:spcPct val="100000"/>
              </a:lnSpc>
              <a:spcBef>
                <a:spcPts val="0"/>
              </a:spcBef>
              <a:defRPr sz="1800" b="1"/>
            </a:lvl3pPr>
            <a:lvl4pPr marL="0" indent="0">
              <a:lnSpc>
                <a:spcPct val="100000"/>
              </a:lnSpc>
              <a:spcBef>
                <a:spcPts val="0"/>
              </a:spcBef>
              <a:defRPr sz="1800" b="1"/>
            </a:lvl4pPr>
            <a:lvl5pPr marL="0" indent="0">
              <a:lnSpc>
                <a:spcPct val="100000"/>
              </a:lnSpc>
              <a:spcBef>
                <a:spcPts val="0"/>
              </a:spcBef>
              <a:defRPr sz="1800" b="1"/>
            </a:lvl5pPr>
          </a:lstStyle>
          <a:p>
            <a:pPr lvl="0"/>
            <a:r>
              <a:rPr lang="en-US"/>
              <a:t>Click to edit Master text styles</a:t>
            </a:r>
          </a:p>
        </p:txBody>
      </p:sp>
      <p:sp>
        <p:nvSpPr>
          <p:cNvPr id="32" name="Text Placeholder 39">
            <a:extLst>
              <a:ext uri="{FF2B5EF4-FFF2-40B4-BE49-F238E27FC236}">
                <a16:creationId xmlns:a16="http://schemas.microsoft.com/office/drawing/2014/main" id="{F8BBF672-0284-927B-49F1-92414840843B}"/>
              </a:ext>
            </a:extLst>
          </p:cNvPr>
          <p:cNvSpPr>
            <a:spLocks noGrp="1"/>
          </p:cNvSpPr>
          <p:nvPr>
            <p:ph type="body" sz="quarter" idx="46"/>
          </p:nvPr>
        </p:nvSpPr>
        <p:spPr>
          <a:xfrm>
            <a:off x="6250057" y="4772803"/>
            <a:ext cx="2386947" cy="1109791"/>
          </a:xfrm>
        </p:spPr>
        <p:txBody>
          <a:bodyPr lIns="0" tIns="0" rIns="0" bIns="0" anchor="t">
            <a:noAutofit/>
          </a:bodyPr>
          <a:lstStyle>
            <a:lvl1pPr marL="0" indent="0" algn="ctr">
              <a:lnSpc>
                <a:spcPct val="120000"/>
              </a:lnSpc>
              <a:spcBef>
                <a:spcPts val="0"/>
              </a:spcBef>
              <a:buNone/>
              <a:defRPr sz="1400" b="0" baseline="0">
                <a:latin typeface="+mn-lt"/>
              </a:defRPr>
            </a:lvl1pPr>
            <a:lvl2pPr marL="0" indent="0">
              <a:lnSpc>
                <a:spcPct val="100000"/>
              </a:lnSpc>
              <a:spcBef>
                <a:spcPts val="0"/>
              </a:spcBef>
              <a:defRPr sz="1800" b="1"/>
            </a:lvl2pPr>
            <a:lvl3pPr marL="0" indent="0">
              <a:lnSpc>
                <a:spcPct val="100000"/>
              </a:lnSpc>
              <a:spcBef>
                <a:spcPts val="0"/>
              </a:spcBef>
              <a:defRPr sz="1800" b="1"/>
            </a:lvl3pPr>
            <a:lvl4pPr marL="0" indent="0">
              <a:lnSpc>
                <a:spcPct val="100000"/>
              </a:lnSpc>
              <a:spcBef>
                <a:spcPts val="0"/>
              </a:spcBef>
              <a:defRPr sz="1800" b="1"/>
            </a:lvl4pPr>
            <a:lvl5pPr marL="0" indent="0">
              <a:lnSpc>
                <a:spcPct val="100000"/>
              </a:lnSpc>
              <a:spcBef>
                <a:spcPts val="0"/>
              </a:spcBef>
              <a:defRPr sz="1800" b="1"/>
            </a:lvl5pPr>
          </a:lstStyle>
          <a:p>
            <a:pPr lvl="0"/>
            <a:r>
              <a:rPr lang="en-US"/>
              <a:t>Click to edit Master text styles</a:t>
            </a:r>
          </a:p>
        </p:txBody>
      </p:sp>
      <p:sp>
        <p:nvSpPr>
          <p:cNvPr id="26" name="Picture Placeholder 25">
            <a:extLst>
              <a:ext uri="{FF2B5EF4-FFF2-40B4-BE49-F238E27FC236}">
                <a16:creationId xmlns:a16="http://schemas.microsoft.com/office/drawing/2014/main" id="{5E473B2D-D5FC-0231-ACED-3B5D76DC20EF}"/>
              </a:ext>
            </a:extLst>
          </p:cNvPr>
          <p:cNvSpPr>
            <a:spLocks noGrp="1"/>
          </p:cNvSpPr>
          <p:nvPr>
            <p:ph type="pic" sz="quarter" idx="42"/>
          </p:nvPr>
        </p:nvSpPr>
        <p:spPr>
          <a:xfrm>
            <a:off x="9428764" y="2092306"/>
            <a:ext cx="1446212" cy="1446213"/>
          </a:xfrm>
          <a:custGeom>
            <a:avLst/>
            <a:gdLst>
              <a:gd name="connsiteX0" fmla="*/ 722009 w 1446212"/>
              <a:gd name="connsiteY0" fmla="*/ 0 h 1446213"/>
              <a:gd name="connsiteX1" fmla="*/ 724204 w 1446212"/>
              <a:gd name="connsiteY1" fmla="*/ 0 h 1446213"/>
              <a:gd name="connsiteX2" fmla="*/ 1446212 w 1446212"/>
              <a:gd name="connsiteY2" fmla="*/ 722008 h 1446213"/>
              <a:gd name="connsiteX3" fmla="*/ 1446212 w 1446212"/>
              <a:gd name="connsiteY3" fmla="*/ 724205 h 1446213"/>
              <a:gd name="connsiteX4" fmla="*/ 724204 w 1446212"/>
              <a:gd name="connsiteY4" fmla="*/ 1446213 h 1446213"/>
              <a:gd name="connsiteX5" fmla="*/ 722009 w 1446212"/>
              <a:gd name="connsiteY5" fmla="*/ 1446213 h 1446213"/>
              <a:gd name="connsiteX6" fmla="*/ 0 w 1446212"/>
              <a:gd name="connsiteY6" fmla="*/ 724204 h 1446213"/>
              <a:gd name="connsiteX7" fmla="*/ 0 w 1446212"/>
              <a:gd name="connsiteY7" fmla="*/ 722009 h 1446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6212" h="1446213">
                <a:moveTo>
                  <a:pt x="722009" y="0"/>
                </a:moveTo>
                <a:lnTo>
                  <a:pt x="724204" y="0"/>
                </a:lnTo>
                <a:lnTo>
                  <a:pt x="1446212" y="722008"/>
                </a:lnTo>
                <a:lnTo>
                  <a:pt x="1446212" y="724205"/>
                </a:lnTo>
                <a:lnTo>
                  <a:pt x="724204" y="1446213"/>
                </a:lnTo>
                <a:lnTo>
                  <a:pt x="722009" y="1446213"/>
                </a:lnTo>
                <a:lnTo>
                  <a:pt x="0" y="724204"/>
                </a:lnTo>
                <a:lnTo>
                  <a:pt x="0" y="722009"/>
                </a:lnTo>
                <a:close/>
              </a:path>
            </a:pathLst>
          </a:custGeom>
        </p:spPr>
        <p:txBody>
          <a:bodyPr wrap="square">
            <a:noAutofit/>
          </a:bodyPr>
          <a:lstStyle/>
          <a:p>
            <a:endParaRPr lang="en-US"/>
          </a:p>
        </p:txBody>
      </p:sp>
      <p:sp>
        <p:nvSpPr>
          <p:cNvPr id="35" name="Text Placeholder 39">
            <a:extLst>
              <a:ext uri="{FF2B5EF4-FFF2-40B4-BE49-F238E27FC236}">
                <a16:creationId xmlns:a16="http://schemas.microsoft.com/office/drawing/2014/main" id="{F177614F-87ED-3516-10DB-3039AA6BC776}"/>
              </a:ext>
            </a:extLst>
          </p:cNvPr>
          <p:cNvSpPr>
            <a:spLocks noGrp="1"/>
          </p:cNvSpPr>
          <p:nvPr>
            <p:ph type="body" sz="quarter" idx="48"/>
          </p:nvPr>
        </p:nvSpPr>
        <p:spPr>
          <a:xfrm>
            <a:off x="8955741" y="3605138"/>
            <a:ext cx="2392258" cy="1099928"/>
          </a:xfrm>
        </p:spPr>
        <p:txBody>
          <a:bodyPr lIns="0" tIns="0" rIns="0" bIns="0" anchor="ctr">
            <a:noAutofit/>
          </a:bodyPr>
          <a:lstStyle>
            <a:lvl1pPr marL="0" indent="0" algn="ctr">
              <a:lnSpc>
                <a:spcPct val="100000"/>
              </a:lnSpc>
              <a:spcBef>
                <a:spcPts val="0"/>
              </a:spcBef>
              <a:buNone/>
              <a:defRPr sz="1800" b="0" baseline="0">
                <a:latin typeface="+mj-lt"/>
                <a:ea typeface="+mj-ea"/>
              </a:defRPr>
            </a:lvl1pPr>
            <a:lvl2pPr marL="0" indent="0">
              <a:lnSpc>
                <a:spcPct val="100000"/>
              </a:lnSpc>
              <a:spcBef>
                <a:spcPts val="0"/>
              </a:spcBef>
              <a:defRPr sz="1800" b="1"/>
            </a:lvl2pPr>
            <a:lvl3pPr marL="0" indent="0">
              <a:lnSpc>
                <a:spcPct val="100000"/>
              </a:lnSpc>
              <a:spcBef>
                <a:spcPts val="0"/>
              </a:spcBef>
              <a:defRPr sz="1800" b="1"/>
            </a:lvl3pPr>
            <a:lvl4pPr marL="0" indent="0">
              <a:lnSpc>
                <a:spcPct val="100000"/>
              </a:lnSpc>
              <a:spcBef>
                <a:spcPts val="0"/>
              </a:spcBef>
              <a:defRPr sz="1800" b="1"/>
            </a:lvl4pPr>
            <a:lvl5pPr marL="0" indent="0">
              <a:lnSpc>
                <a:spcPct val="100000"/>
              </a:lnSpc>
              <a:spcBef>
                <a:spcPts val="0"/>
              </a:spcBef>
              <a:defRPr sz="1800" b="1"/>
            </a:lvl5pPr>
          </a:lstStyle>
          <a:p>
            <a:pPr lvl="0"/>
            <a:r>
              <a:rPr lang="en-US"/>
              <a:t>Click to edit Master text styles</a:t>
            </a:r>
          </a:p>
        </p:txBody>
      </p:sp>
      <p:sp>
        <p:nvSpPr>
          <p:cNvPr id="34" name="Text Placeholder 39">
            <a:extLst>
              <a:ext uri="{FF2B5EF4-FFF2-40B4-BE49-F238E27FC236}">
                <a16:creationId xmlns:a16="http://schemas.microsoft.com/office/drawing/2014/main" id="{356691A8-4174-1932-EDAA-397B596ED22C}"/>
              </a:ext>
            </a:extLst>
          </p:cNvPr>
          <p:cNvSpPr>
            <a:spLocks noGrp="1"/>
          </p:cNvSpPr>
          <p:nvPr>
            <p:ph type="body" sz="quarter" idx="47"/>
          </p:nvPr>
        </p:nvSpPr>
        <p:spPr>
          <a:xfrm>
            <a:off x="8955741" y="4772803"/>
            <a:ext cx="2386947" cy="1109791"/>
          </a:xfrm>
        </p:spPr>
        <p:txBody>
          <a:bodyPr lIns="0" tIns="0" rIns="0" bIns="0" anchor="t">
            <a:noAutofit/>
          </a:bodyPr>
          <a:lstStyle>
            <a:lvl1pPr marL="0" indent="0" algn="ctr">
              <a:lnSpc>
                <a:spcPct val="120000"/>
              </a:lnSpc>
              <a:spcBef>
                <a:spcPts val="0"/>
              </a:spcBef>
              <a:buNone/>
              <a:defRPr sz="1400" b="0">
                <a:latin typeface="+mn-lt"/>
              </a:defRPr>
            </a:lvl1pPr>
            <a:lvl2pPr marL="0" indent="0">
              <a:lnSpc>
                <a:spcPct val="100000"/>
              </a:lnSpc>
              <a:spcBef>
                <a:spcPts val="0"/>
              </a:spcBef>
              <a:defRPr sz="1800" b="1"/>
            </a:lvl2pPr>
            <a:lvl3pPr marL="0" indent="0">
              <a:lnSpc>
                <a:spcPct val="100000"/>
              </a:lnSpc>
              <a:spcBef>
                <a:spcPts val="0"/>
              </a:spcBef>
              <a:defRPr sz="1800" b="1"/>
            </a:lvl3pPr>
            <a:lvl4pPr marL="0" indent="0">
              <a:lnSpc>
                <a:spcPct val="100000"/>
              </a:lnSpc>
              <a:spcBef>
                <a:spcPts val="0"/>
              </a:spcBef>
              <a:defRPr sz="1800" b="1"/>
            </a:lvl4pPr>
            <a:lvl5pPr marL="0" indent="0">
              <a:lnSpc>
                <a:spcPct val="100000"/>
              </a:lnSpc>
              <a:spcBef>
                <a:spcPts val="0"/>
              </a:spcBef>
              <a:defRPr sz="1800" b="1"/>
            </a:lvl5pPr>
          </a:lstStyle>
          <a:p>
            <a:pPr lvl="0"/>
            <a:r>
              <a:rPr lang="en-US"/>
              <a:t>Click to edit Master text styles</a:t>
            </a:r>
          </a:p>
        </p:txBody>
      </p:sp>
      <p:sp>
        <p:nvSpPr>
          <p:cNvPr id="4" name="Freeform 10">
            <a:extLst>
              <a:ext uri="{FF2B5EF4-FFF2-40B4-BE49-F238E27FC236}">
                <a16:creationId xmlns:a16="http://schemas.microsoft.com/office/drawing/2014/main" id="{CAC714B0-0DDB-95CC-7C6E-830ED5777ADD}"/>
              </a:ext>
              <a:ext uri="{C183D7F6-B498-43B3-948B-1728B52AA6E4}">
                <adec:decorative xmlns:adec="http://schemas.microsoft.com/office/drawing/2017/decorative" val="1"/>
              </a:ext>
            </a:extLst>
          </p:cNvPr>
          <p:cNvSpPr/>
          <p:nvPr userDrawn="1"/>
        </p:nvSpPr>
        <p:spPr>
          <a:xfrm>
            <a:off x="11292000" y="5958000"/>
            <a:ext cx="900000" cy="900000"/>
          </a:xfrm>
          <a:custGeom>
            <a:avLst/>
            <a:gdLst/>
            <a:ahLst/>
            <a:cxnLst/>
            <a:rect l="l" t="t" r="r" b="b"/>
            <a:pathLst>
              <a:path w="2884235" h="812800">
                <a:moveTo>
                  <a:pt x="0" y="0"/>
                </a:moveTo>
                <a:lnTo>
                  <a:pt x="2884235" y="0"/>
                </a:lnTo>
                <a:lnTo>
                  <a:pt x="2884235" y="812800"/>
                </a:lnTo>
                <a:lnTo>
                  <a:pt x="0" y="812800"/>
                </a:lnTo>
                <a:close/>
              </a:path>
            </a:pathLst>
          </a:custGeom>
          <a:solidFill>
            <a:schemeClr val="accent1"/>
          </a:solidFill>
        </p:spPr>
        <p:txBody>
          <a:bodyPr/>
          <a:lstStyle/>
          <a:p>
            <a:endParaRPr lang="zh-CN" altLang="en-US" u="sng"/>
          </a:p>
        </p:txBody>
      </p:sp>
      <p:sp>
        <p:nvSpPr>
          <p:cNvPr id="3" name="Freeform 10">
            <a:extLst>
              <a:ext uri="{FF2B5EF4-FFF2-40B4-BE49-F238E27FC236}">
                <a16:creationId xmlns:a16="http://schemas.microsoft.com/office/drawing/2014/main" id="{6D6EDCD4-6F29-8A2D-6FBA-DEC8CC671E15}"/>
              </a:ext>
              <a:ext uri="{C183D7F6-B498-43B3-948B-1728B52AA6E4}">
                <adec:decorative xmlns:adec="http://schemas.microsoft.com/office/drawing/2017/decorative" val="1"/>
              </a:ext>
            </a:extLst>
          </p:cNvPr>
          <p:cNvSpPr/>
          <p:nvPr userDrawn="1"/>
        </p:nvSpPr>
        <p:spPr>
          <a:xfrm>
            <a:off x="0" y="0"/>
            <a:ext cx="900000" cy="900000"/>
          </a:xfrm>
          <a:custGeom>
            <a:avLst/>
            <a:gdLst/>
            <a:ahLst/>
            <a:cxnLst/>
            <a:rect l="l" t="t" r="r" b="b"/>
            <a:pathLst>
              <a:path w="2884235" h="812800">
                <a:moveTo>
                  <a:pt x="0" y="0"/>
                </a:moveTo>
                <a:lnTo>
                  <a:pt x="2884235" y="0"/>
                </a:lnTo>
                <a:lnTo>
                  <a:pt x="2884235" y="812800"/>
                </a:lnTo>
                <a:lnTo>
                  <a:pt x="0" y="812800"/>
                </a:lnTo>
                <a:close/>
              </a:path>
            </a:pathLst>
          </a:custGeom>
          <a:solidFill>
            <a:schemeClr val="accent1"/>
          </a:solidFill>
        </p:spPr>
        <p:txBody>
          <a:bodyPr/>
          <a:lstStyle/>
          <a:p>
            <a:endParaRPr lang="zh-CN" altLang="en-US" u="sng"/>
          </a:p>
        </p:txBody>
      </p:sp>
      <p:sp>
        <p:nvSpPr>
          <p:cNvPr id="8" name="Date Placeholder 7">
            <a:extLst>
              <a:ext uri="{FF2B5EF4-FFF2-40B4-BE49-F238E27FC236}">
                <a16:creationId xmlns:a16="http://schemas.microsoft.com/office/drawing/2014/main" id="{0C36B4D5-453F-A6E6-2385-5EAAF52C7FCC}"/>
              </a:ext>
            </a:extLst>
          </p:cNvPr>
          <p:cNvSpPr>
            <a:spLocks noGrp="1"/>
          </p:cNvSpPr>
          <p:nvPr>
            <p:ph type="dt" sz="half" idx="49"/>
          </p:nvPr>
        </p:nvSpPr>
        <p:spPr/>
        <p:txBody>
          <a:bodyPr/>
          <a:lstStyle/>
          <a:p>
            <a:r>
              <a:rPr lang="en-US" altLang="zh-CN"/>
              <a:t>04/26/2025</a:t>
            </a:r>
          </a:p>
        </p:txBody>
      </p:sp>
      <p:sp>
        <p:nvSpPr>
          <p:cNvPr id="9" name="Footer Placeholder 8">
            <a:extLst>
              <a:ext uri="{FF2B5EF4-FFF2-40B4-BE49-F238E27FC236}">
                <a16:creationId xmlns:a16="http://schemas.microsoft.com/office/drawing/2014/main" id="{6AF55EF6-623E-84A9-8176-644E1FF87D13}"/>
              </a:ext>
            </a:extLst>
          </p:cNvPr>
          <p:cNvSpPr>
            <a:spLocks noGrp="1"/>
          </p:cNvSpPr>
          <p:nvPr>
            <p:ph type="ftr" sz="quarter" idx="50"/>
          </p:nvPr>
        </p:nvSpPr>
        <p:spPr/>
        <p:txBody>
          <a:bodyPr/>
          <a:lstStyle/>
          <a:p>
            <a:r>
              <a:rPr lang="en-US" altLang="zh-CN"/>
              <a:t>Sample Footer Text</a:t>
            </a:r>
          </a:p>
        </p:txBody>
      </p:sp>
      <p:sp>
        <p:nvSpPr>
          <p:cNvPr id="10" name="Slide Number Placeholder 9">
            <a:extLst>
              <a:ext uri="{FF2B5EF4-FFF2-40B4-BE49-F238E27FC236}">
                <a16:creationId xmlns:a16="http://schemas.microsoft.com/office/drawing/2014/main" id="{7123EF00-8E89-3E0C-8654-5AFF3E936BA8}"/>
              </a:ext>
            </a:extLst>
          </p:cNvPr>
          <p:cNvSpPr>
            <a:spLocks noGrp="1"/>
          </p:cNvSpPr>
          <p:nvPr>
            <p:ph type="sldNum" sz="half" idx="51"/>
          </p:nvPr>
        </p:nvSpPr>
        <p:spPr/>
        <p:txBody>
          <a:bodyPr/>
          <a:lstStyle/>
          <a:p>
            <a:fld id="{64D095EA-18D5-4754-B677-EAAE710458D2}" type="slidenum">
              <a:rPr lang="en-US" altLang="zh-CN" smtClean="0"/>
              <a:pPr/>
              <a:t>‹#›</a:t>
            </a:fld>
            <a:endParaRPr lang="en-US" altLang="zh-CN"/>
          </a:p>
        </p:txBody>
      </p:sp>
    </p:spTree>
    <p:extLst>
      <p:ext uri="{BB962C8B-B14F-4D97-AF65-F5344CB8AC3E}">
        <p14:creationId xmlns:p14="http://schemas.microsoft.com/office/powerpoint/2010/main" val="237220491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3-item Lists, Photo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A9F42-7FF7-F803-C075-BC4968D35E34}"/>
              </a:ext>
            </a:extLst>
          </p:cNvPr>
          <p:cNvSpPr>
            <a:spLocks noGrp="1"/>
          </p:cNvSpPr>
          <p:nvPr>
            <p:ph type="title"/>
          </p:nvPr>
        </p:nvSpPr>
        <p:spPr>
          <a:xfrm>
            <a:off x="844000" y="886783"/>
            <a:ext cx="10504000" cy="1132258"/>
          </a:xfrm>
        </p:spPr>
        <p:txBody>
          <a:bodyPr lIns="0" tIns="0" rIns="0" bIns="0" anchor="ctr">
            <a:noAutofit/>
          </a:bodyPr>
          <a:lstStyle>
            <a:lvl1pPr algn="ctr">
              <a:defRPr sz="3600" b="0" baseline="0"/>
            </a:lvl1pPr>
          </a:lstStyle>
          <a:p>
            <a:r>
              <a:rPr lang="en-US"/>
              <a:t>Click to edit Master title style</a:t>
            </a:r>
          </a:p>
        </p:txBody>
      </p:sp>
      <p:sp>
        <p:nvSpPr>
          <p:cNvPr id="18" name="Text Placeholder 39">
            <a:extLst>
              <a:ext uri="{FF2B5EF4-FFF2-40B4-BE49-F238E27FC236}">
                <a16:creationId xmlns:a16="http://schemas.microsoft.com/office/drawing/2014/main" id="{F414D2FC-8DED-1ACF-508C-2A0A9787B323}"/>
              </a:ext>
            </a:extLst>
          </p:cNvPr>
          <p:cNvSpPr>
            <a:spLocks noGrp="1"/>
          </p:cNvSpPr>
          <p:nvPr>
            <p:ph type="body" sz="quarter" idx="27"/>
          </p:nvPr>
        </p:nvSpPr>
        <p:spPr>
          <a:xfrm>
            <a:off x="1405952" y="2154648"/>
            <a:ext cx="3838002" cy="594981"/>
          </a:xfrm>
        </p:spPr>
        <p:txBody>
          <a:bodyPr lIns="0" tIns="0" rIns="0" bIns="0" anchor="b">
            <a:noAutofit/>
          </a:bodyPr>
          <a:lstStyle>
            <a:lvl1pPr marL="0" indent="0" algn="l">
              <a:lnSpc>
                <a:spcPct val="100000"/>
              </a:lnSpc>
              <a:spcBef>
                <a:spcPts val="0"/>
              </a:spcBef>
              <a:buNone/>
              <a:defRPr sz="1800" b="0" baseline="0">
                <a:latin typeface="+mj-lt"/>
                <a:ea typeface="+mj-ea"/>
              </a:defRPr>
            </a:lvl1pPr>
            <a:lvl2pPr marL="0" indent="0">
              <a:lnSpc>
                <a:spcPct val="100000"/>
              </a:lnSpc>
              <a:spcBef>
                <a:spcPts val="0"/>
              </a:spcBef>
              <a:defRPr sz="1800" b="1"/>
            </a:lvl2pPr>
            <a:lvl3pPr marL="0" indent="0">
              <a:lnSpc>
                <a:spcPct val="100000"/>
              </a:lnSpc>
              <a:spcBef>
                <a:spcPts val="0"/>
              </a:spcBef>
              <a:defRPr sz="1800" b="1"/>
            </a:lvl3pPr>
            <a:lvl4pPr marL="0" indent="0">
              <a:lnSpc>
                <a:spcPct val="100000"/>
              </a:lnSpc>
              <a:spcBef>
                <a:spcPts val="0"/>
              </a:spcBef>
              <a:defRPr sz="1800" b="1"/>
            </a:lvl4pPr>
            <a:lvl5pPr marL="0" indent="0">
              <a:lnSpc>
                <a:spcPct val="100000"/>
              </a:lnSpc>
              <a:spcBef>
                <a:spcPts val="0"/>
              </a:spcBef>
              <a:defRPr sz="1800" b="1"/>
            </a:lvl5pPr>
          </a:lstStyle>
          <a:p>
            <a:pPr lvl="0"/>
            <a:r>
              <a:rPr lang="en-US"/>
              <a:t>Click to edit Master text styles</a:t>
            </a:r>
          </a:p>
        </p:txBody>
      </p:sp>
      <p:sp>
        <p:nvSpPr>
          <p:cNvPr id="19" name="Text Placeholder 39">
            <a:extLst>
              <a:ext uri="{FF2B5EF4-FFF2-40B4-BE49-F238E27FC236}">
                <a16:creationId xmlns:a16="http://schemas.microsoft.com/office/drawing/2014/main" id="{DFE930CB-82E2-EBCE-A8BD-BDC03B8F12A1}"/>
              </a:ext>
            </a:extLst>
          </p:cNvPr>
          <p:cNvSpPr>
            <a:spLocks noGrp="1"/>
          </p:cNvSpPr>
          <p:nvPr>
            <p:ph type="body" sz="quarter" idx="32"/>
          </p:nvPr>
        </p:nvSpPr>
        <p:spPr>
          <a:xfrm>
            <a:off x="1405954" y="2874105"/>
            <a:ext cx="3838000" cy="1313002"/>
          </a:xfrm>
        </p:spPr>
        <p:txBody>
          <a:bodyPr lIns="0" tIns="0" rIns="0" bIns="0" anchor="t">
            <a:noAutofit/>
          </a:bodyPr>
          <a:lstStyle>
            <a:lvl1pPr marL="0" indent="0" algn="l">
              <a:lnSpc>
                <a:spcPct val="120000"/>
              </a:lnSpc>
              <a:spcBef>
                <a:spcPts val="0"/>
              </a:spcBef>
              <a:buNone/>
              <a:defRPr sz="1400" b="0">
                <a:latin typeface="+mn-lt"/>
              </a:defRPr>
            </a:lvl1pPr>
            <a:lvl2pPr marL="0" indent="0">
              <a:lnSpc>
                <a:spcPct val="100000"/>
              </a:lnSpc>
              <a:spcBef>
                <a:spcPts val="0"/>
              </a:spcBef>
              <a:defRPr sz="1800" b="1"/>
            </a:lvl2pPr>
            <a:lvl3pPr marL="0" indent="0">
              <a:lnSpc>
                <a:spcPct val="100000"/>
              </a:lnSpc>
              <a:spcBef>
                <a:spcPts val="0"/>
              </a:spcBef>
              <a:defRPr sz="1800" b="1"/>
            </a:lvl3pPr>
            <a:lvl4pPr marL="0" indent="0">
              <a:lnSpc>
                <a:spcPct val="100000"/>
              </a:lnSpc>
              <a:spcBef>
                <a:spcPts val="0"/>
              </a:spcBef>
              <a:defRPr sz="1800" b="1"/>
            </a:lvl4pPr>
            <a:lvl5pPr marL="0" indent="0">
              <a:lnSpc>
                <a:spcPct val="100000"/>
              </a:lnSpc>
              <a:spcBef>
                <a:spcPts val="0"/>
              </a:spcBef>
              <a:defRPr sz="1800" b="1"/>
            </a:lvl5pPr>
          </a:lstStyle>
          <a:p>
            <a:pPr lvl="0"/>
            <a:r>
              <a:rPr lang="en-US"/>
              <a:t>Click to edit Master text styles</a:t>
            </a:r>
          </a:p>
        </p:txBody>
      </p:sp>
      <p:sp>
        <p:nvSpPr>
          <p:cNvPr id="22" name="Text Placeholder 39">
            <a:extLst>
              <a:ext uri="{FF2B5EF4-FFF2-40B4-BE49-F238E27FC236}">
                <a16:creationId xmlns:a16="http://schemas.microsoft.com/office/drawing/2014/main" id="{45AEDC33-87C5-CE28-FB7A-01BDD70379F2}"/>
              </a:ext>
            </a:extLst>
          </p:cNvPr>
          <p:cNvSpPr>
            <a:spLocks noGrp="1"/>
          </p:cNvSpPr>
          <p:nvPr>
            <p:ph type="body" sz="quarter" idx="35"/>
          </p:nvPr>
        </p:nvSpPr>
        <p:spPr>
          <a:xfrm>
            <a:off x="1405954" y="4326807"/>
            <a:ext cx="3838002" cy="594981"/>
          </a:xfrm>
        </p:spPr>
        <p:txBody>
          <a:bodyPr lIns="0" tIns="0" rIns="0" bIns="0" anchor="b">
            <a:noAutofit/>
          </a:bodyPr>
          <a:lstStyle>
            <a:lvl1pPr marL="0" indent="0" algn="l">
              <a:lnSpc>
                <a:spcPct val="100000"/>
              </a:lnSpc>
              <a:spcBef>
                <a:spcPts val="0"/>
              </a:spcBef>
              <a:buNone/>
              <a:defRPr sz="1800" b="0" baseline="0">
                <a:latin typeface="+mj-lt"/>
                <a:ea typeface="+mj-ea"/>
              </a:defRPr>
            </a:lvl1pPr>
            <a:lvl2pPr marL="0" indent="0">
              <a:lnSpc>
                <a:spcPct val="100000"/>
              </a:lnSpc>
              <a:spcBef>
                <a:spcPts val="0"/>
              </a:spcBef>
              <a:defRPr sz="1800" b="1"/>
            </a:lvl2pPr>
            <a:lvl3pPr marL="0" indent="0">
              <a:lnSpc>
                <a:spcPct val="100000"/>
              </a:lnSpc>
              <a:spcBef>
                <a:spcPts val="0"/>
              </a:spcBef>
              <a:defRPr sz="1800" b="1"/>
            </a:lvl3pPr>
            <a:lvl4pPr marL="0" indent="0">
              <a:lnSpc>
                <a:spcPct val="100000"/>
              </a:lnSpc>
              <a:spcBef>
                <a:spcPts val="0"/>
              </a:spcBef>
              <a:defRPr sz="1800" b="1"/>
            </a:lvl4pPr>
            <a:lvl5pPr marL="0" indent="0">
              <a:lnSpc>
                <a:spcPct val="100000"/>
              </a:lnSpc>
              <a:spcBef>
                <a:spcPts val="0"/>
              </a:spcBef>
              <a:defRPr sz="1800" b="1"/>
            </a:lvl5pPr>
          </a:lstStyle>
          <a:p>
            <a:pPr lvl="0"/>
            <a:r>
              <a:rPr lang="en-US"/>
              <a:t>Click to edit Master text styles</a:t>
            </a:r>
          </a:p>
        </p:txBody>
      </p:sp>
      <p:sp>
        <p:nvSpPr>
          <p:cNvPr id="23" name="Text Placeholder 39">
            <a:extLst>
              <a:ext uri="{FF2B5EF4-FFF2-40B4-BE49-F238E27FC236}">
                <a16:creationId xmlns:a16="http://schemas.microsoft.com/office/drawing/2014/main" id="{8F56F372-7735-E287-9377-D1E529646F59}"/>
              </a:ext>
            </a:extLst>
          </p:cNvPr>
          <p:cNvSpPr>
            <a:spLocks noGrp="1"/>
          </p:cNvSpPr>
          <p:nvPr>
            <p:ph type="body" sz="quarter" idx="36"/>
          </p:nvPr>
        </p:nvSpPr>
        <p:spPr>
          <a:xfrm>
            <a:off x="1405954" y="5046264"/>
            <a:ext cx="3838000" cy="1313002"/>
          </a:xfrm>
        </p:spPr>
        <p:txBody>
          <a:bodyPr lIns="0" tIns="0" rIns="0" bIns="0" anchor="t">
            <a:noAutofit/>
          </a:bodyPr>
          <a:lstStyle>
            <a:lvl1pPr marL="0" indent="0" algn="l">
              <a:lnSpc>
                <a:spcPct val="120000"/>
              </a:lnSpc>
              <a:spcBef>
                <a:spcPts val="0"/>
              </a:spcBef>
              <a:buNone/>
              <a:defRPr sz="1400" b="0" baseline="0">
                <a:latin typeface="+mn-lt"/>
              </a:defRPr>
            </a:lvl1pPr>
            <a:lvl2pPr marL="0" indent="0">
              <a:lnSpc>
                <a:spcPct val="100000"/>
              </a:lnSpc>
              <a:spcBef>
                <a:spcPts val="0"/>
              </a:spcBef>
              <a:defRPr sz="1800" b="1"/>
            </a:lvl2pPr>
            <a:lvl3pPr marL="0" indent="0">
              <a:lnSpc>
                <a:spcPct val="100000"/>
              </a:lnSpc>
              <a:spcBef>
                <a:spcPts val="0"/>
              </a:spcBef>
              <a:defRPr sz="1800" b="1"/>
            </a:lvl3pPr>
            <a:lvl4pPr marL="0" indent="0">
              <a:lnSpc>
                <a:spcPct val="100000"/>
              </a:lnSpc>
              <a:spcBef>
                <a:spcPts val="0"/>
              </a:spcBef>
              <a:defRPr sz="1800" b="1"/>
            </a:lvl4pPr>
            <a:lvl5pPr marL="0" indent="0">
              <a:lnSpc>
                <a:spcPct val="100000"/>
              </a:lnSpc>
              <a:spcBef>
                <a:spcPts val="0"/>
              </a:spcBef>
              <a:defRPr sz="1800" b="1"/>
            </a:lvl5pPr>
          </a:lstStyle>
          <a:p>
            <a:pPr lvl="0"/>
            <a:r>
              <a:rPr lang="en-US"/>
              <a:t>Click to edit Master text styles</a:t>
            </a:r>
          </a:p>
        </p:txBody>
      </p:sp>
      <p:sp>
        <p:nvSpPr>
          <p:cNvPr id="20" name="Text Placeholder 39">
            <a:extLst>
              <a:ext uri="{FF2B5EF4-FFF2-40B4-BE49-F238E27FC236}">
                <a16:creationId xmlns:a16="http://schemas.microsoft.com/office/drawing/2014/main" id="{ABFA4713-481D-49E5-E182-F16C38EAC778}"/>
              </a:ext>
            </a:extLst>
          </p:cNvPr>
          <p:cNvSpPr>
            <a:spLocks noGrp="1"/>
          </p:cNvSpPr>
          <p:nvPr>
            <p:ph type="body" sz="quarter" idx="33"/>
          </p:nvPr>
        </p:nvSpPr>
        <p:spPr>
          <a:xfrm>
            <a:off x="6855395" y="2154648"/>
            <a:ext cx="3838002" cy="594981"/>
          </a:xfrm>
        </p:spPr>
        <p:txBody>
          <a:bodyPr lIns="0" tIns="0" rIns="0" bIns="0" anchor="b">
            <a:noAutofit/>
          </a:bodyPr>
          <a:lstStyle>
            <a:lvl1pPr marL="0" indent="0" algn="l">
              <a:lnSpc>
                <a:spcPct val="100000"/>
              </a:lnSpc>
              <a:spcBef>
                <a:spcPts val="0"/>
              </a:spcBef>
              <a:buNone/>
              <a:defRPr sz="1800" b="0" baseline="0">
                <a:latin typeface="+mj-lt"/>
                <a:ea typeface="+mj-ea"/>
              </a:defRPr>
            </a:lvl1pPr>
            <a:lvl2pPr marL="0" indent="0">
              <a:lnSpc>
                <a:spcPct val="100000"/>
              </a:lnSpc>
              <a:spcBef>
                <a:spcPts val="0"/>
              </a:spcBef>
              <a:defRPr sz="1800" b="1"/>
            </a:lvl2pPr>
            <a:lvl3pPr marL="0" indent="0">
              <a:lnSpc>
                <a:spcPct val="100000"/>
              </a:lnSpc>
              <a:spcBef>
                <a:spcPts val="0"/>
              </a:spcBef>
              <a:defRPr sz="1800" b="1"/>
            </a:lvl3pPr>
            <a:lvl4pPr marL="0" indent="0">
              <a:lnSpc>
                <a:spcPct val="100000"/>
              </a:lnSpc>
              <a:spcBef>
                <a:spcPts val="0"/>
              </a:spcBef>
              <a:defRPr sz="1800" b="1"/>
            </a:lvl4pPr>
            <a:lvl5pPr marL="0" indent="0">
              <a:lnSpc>
                <a:spcPct val="100000"/>
              </a:lnSpc>
              <a:spcBef>
                <a:spcPts val="0"/>
              </a:spcBef>
              <a:defRPr sz="1800" b="1"/>
            </a:lvl5pPr>
          </a:lstStyle>
          <a:p>
            <a:pPr lvl="0"/>
            <a:r>
              <a:rPr lang="en-US"/>
              <a:t>Click to edit Master text styles</a:t>
            </a:r>
          </a:p>
        </p:txBody>
      </p:sp>
      <p:sp>
        <p:nvSpPr>
          <p:cNvPr id="21" name="Text Placeholder 39">
            <a:extLst>
              <a:ext uri="{FF2B5EF4-FFF2-40B4-BE49-F238E27FC236}">
                <a16:creationId xmlns:a16="http://schemas.microsoft.com/office/drawing/2014/main" id="{99D20002-2810-EE61-409A-623B78526836}"/>
              </a:ext>
            </a:extLst>
          </p:cNvPr>
          <p:cNvSpPr>
            <a:spLocks noGrp="1"/>
          </p:cNvSpPr>
          <p:nvPr>
            <p:ph type="body" sz="quarter" idx="34"/>
          </p:nvPr>
        </p:nvSpPr>
        <p:spPr>
          <a:xfrm>
            <a:off x="6855395" y="2874105"/>
            <a:ext cx="3838000" cy="1313002"/>
          </a:xfrm>
        </p:spPr>
        <p:txBody>
          <a:bodyPr lIns="0" tIns="0" rIns="0" bIns="0" anchor="t">
            <a:noAutofit/>
          </a:bodyPr>
          <a:lstStyle>
            <a:lvl1pPr marL="0" indent="0" algn="l">
              <a:lnSpc>
                <a:spcPct val="120000"/>
              </a:lnSpc>
              <a:spcBef>
                <a:spcPts val="0"/>
              </a:spcBef>
              <a:buNone/>
              <a:defRPr sz="1400" b="0" baseline="0">
                <a:latin typeface="+mn-lt"/>
              </a:defRPr>
            </a:lvl1pPr>
            <a:lvl2pPr marL="0" indent="0">
              <a:lnSpc>
                <a:spcPct val="100000"/>
              </a:lnSpc>
              <a:spcBef>
                <a:spcPts val="0"/>
              </a:spcBef>
              <a:defRPr sz="1800" b="1"/>
            </a:lvl2pPr>
            <a:lvl3pPr marL="0" indent="0">
              <a:lnSpc>
                <a:spcPct val="100000"/>
              </a:lnSpc>
              <a:spcBef>
                <a:spcPts val="0"/>
              </a:spcBef>
              <a:defRPr sz="1800" b="1"/>
            </a:lvl3pPr>
            <a:lvl4pPr marL="0" indent="0">
              <a:lnSpc>
                <a:spcPct val="100000"/>
              </a:lnSpc>
              <a:spcBef>
                <a:spcPts val="0"/>
              </a:spcBef>
              <a:defRPr sz="1800" b="1"/>
            </a:lvl4pPr>
            <a:lvl5pPr marL="0" indent="0">
              <a:lnSpc>
                <a:spcPct val="100000"/>
              </a:lnSpc>
              <a:spcBef>
                <a:spcPts val="0"/>
              </a:spcBef>
              <a:defRPr sz="1800" b="1"/>
            </a:lvl5pPr>
          </a:lstStyle>
          <a:p>
            <a:pPr lvl="0"/>
            <a:r>
              <a:rPr lang="en-US"/>
              <a:t>Click to edit Master text styles</a:t>
            </a:r>
          </a:p>
        </p:txBody>
      </p:sp>
      <p:sp>
        <p:nvSpPr>
          <p:cNvPr id="27" name="Picture Placeholder 26">
            <a:extLst>
              <a:ext uri="{FF2B5EF4-FFF2-40B4-BE49-F238E27FC236}">
                <a16:creationId xmlns:a16="http://schemas.microsoft.com/office/drawing/2014/main" id="{9DD21710-02F7-733A-65EB-77E95DB1EAB6}"/>
              </a:ext>
            </a:extLst>
          </p:cNvPr>
          <p:cNvSpPr>
            <a:spLocks noGrp="1"/>
          </p:cNvSpPr>
          <p:nvPr>
            <p:ph type="pic" sz="quarter" idx="37"/>
          </p:nvPr>
        </p:nvSpPr>
        <p:spPr>
          <a:xfrm>
            <a:off x="6855393" y="4443647"/>
            <a:ext cx="3930649" cy="1778549"/>
          </a:xfrm>
          <a:custGeom>
            <a:avLst/>
            <a:gdLst>
              <a:gd name="connsiteX0" fmla="*/ 0 w 3930649"/>
              <a:gd name="connsiteY0" fmla="*/ 0 h 1778549"/>
              <a:gd name="connsiteX1" fmla="*/ 3930649 w 3930649"/>
              <a:gd name="connsiteY1" fmla="*/ 0 h 1778549"/>
              <a:gd name="connsiteX2" fmla="*/ 3930649 w 3930649"/>
              <a:gd name="connsiteY2" fmla="*/ 1778549 h 1778549"/>
              <a:gd name="connsiteX3" fmla="*/ 0 w 3930649"/>
              <a:gd name="connsiteY3" fmla="*/ 1778549 h 1778549"/>
            </a:gdLst>
            <a:ahLst/>
            <a:cxnLst>
              <a:cxn ang="0">
                <a:pos x="connsiteX0" y="connsiteY0"/>
              </a:cxn>
              <a:cxn ang="0">
                <a:pos x="connsiteX1" y="connsiteY1"/>
              </a:cxn>
              <a:cxn ang="0">
                <a:pos x="connsiteX2" y="connsiteY2"/>
              </a:cxn>
              <a:cxn ang="0">
                <a:pos x="connsiteX3" y="connsiteY3"/>
              </a:cxn>
            </a:cxnLst>
            <a:rect l="l" t="t" r="r" b="b"/>
            <a:pathLst>
              <a:path w="3930649" h="1778549">
                <a:moveTo>
                  <a:pt x="0" y="0"/>
                </a:moveTo>
                <a:lnTo>
                  <a:pt x="3930649" y="0"/>
                </a:lnTo>
                <a:lnTo>
                  <a:pt x="3930649" y="1778549"/>
                </a:lnTo>
                <a:lnTo>
                  <a:pt x="0" y="1778549"/>
                </a:lnTo>
                <a:close/>
              </a:path>
            </a:pathLst>
          </a:custGeom>
        </p:spPr>
        <p:txBody>
          <a:bodyPr wrap="square">
            <a:noAutofit/>
          </a:bodyPr>
          <a:lstStyle/>
          <a:p>
            <a:endParaRPr lang="en-US"/>
          </a:p>
        </p:txBody>
      </p:sp>
      <p:sp>
        <p:nvSpPr>
          <p:cNvPr id="3" name="Freeform 10">
            <a:extLst>
              <a:ext uri="{FF2B5EF4-FFF2-40B4-BE49-F238E27FC236}">
                <a16:creationId xmlns:a16="http://schemas.microsoft.com/office/drawing/2014/main" id="{6D6EDCD4-6F29-8A2D-6FBA-DEC8CC671E15}"/>
              </a:ext>
              <a:ext uri="{C183D7F6-B498-43B3-948B-1728B52AA6E4}">
                <adec:decorative xmlns:adec="http://schemas.microsoft.com/office/drawing/2017/decorative" val="1"/>
              </a:ext>
            </a:extLst>
          </p:cNvPr>
          <p:cNvSpPr/>
          <p:nvPr userDrawn="1"/>
        </p:nvSpPr>
        <p:spPr>
          <a:xfrm>
            <a:off x="0" y="5958000"/>
            <a:ext cx="900000" cy="900000"/>
          </a:xfrm>
          <a:custGeom>
            <a:avLst/>
            <a:gdLst/>
            <a:ahLst/>
            <a:cxnLst/>
            <a:rect l="l" t="t" r="r" b="b"/>
            <a:pathLst>
              <a:path w="2884235" h="812800">
                <a:moveTo>
                  <a:pt x="0" y="0"/>
                </a:moveTo>
                <a:lnTo>
                  <a:pt x="2884235" y="0"/>
                </a:lnTo>
                <a:lnTo>
                  <a:pt x="2884235" y="812800"/>
                </a:lnTo>
                <a:lnTo>
                  <a:pt x="0" y="812800"/>
                </a:lnTo>
                <a:close/>
              </a:path>
            </a:pathLst>
          </a:custGeom>
          <a:solidFill>
            <a:schemeClr val="accent1"/>
          </a:solidFill>
        </p:spPr>
        <p:txBody>
          <a:bodyPr/>
          <a:lstStyle/>
          <a:p>
            <a:endParaRPr lang="zh-CN" altLang="en-US" u="sng"/>
          </a:p>
        </p:txBody>
      </p:sp>
      <p:sp>
        <p:nvSpPr>
          <p:cNvPr id="4" name="Freeform 10">
            <a:extLst>
              <a:ext uri="{FF2B5EF4-FFF2-40B4-BE49-F238E27FC236}">
                <a16:creationId xmlns:a16="http://schemas.microsoft.com/office/drawing/2014/main" id="{CAC714B0-0DDB-95CC-7C6E-830ED5777ADD}"/>
              </a:ext>
              <a:ext uri="{C183D7F6-B498-43B3-948B-1728B52AA6E4}">
                <adec:decorative xmlns:adec="http://schemas.microsoft.com/office/drawing/2017/decorative" val="1"/>
              </a:ext>
            </a:extLst>
          </p:cNvPr>
          <p:cNvSpPr/>
          <p:nvPr userDrawn="1"/>
        </p:nvSpPr>
        <p:spPr>
          <a:xfrm>
            <a:off x="11292000" y="0"/>
            <a:ext cx="900000" cy="900000"/>
          </a:xfrm>
          <a:custGeom>
            <a:avLst/>
            <a:gdLst/>
            <a:ahLst/>
            <a:cxnLst/>
            <a:rect l="l" t="t" r="r" b="b"/>
            <a:pathLst>
              <a:path w="2884235" h="812800">
                <a:moveTo>
                  <a:pt x="0" y="0"/>
                </a:moveTo>
                <a:lnTo>
                  <a:pt x="2884235" y="0"/>
                </a:lnTo>
                <a:lnTo>
                  <a:pt x="2884235" y="812800"/>
                </a:lnTo>
                <a:lnTo>
                  <a:pt x="0" y="812800"/>
                </a:lnTo>
                <a:close/>
              </a:path>
            </a:pathLst>
          </a:custGeom>
          <a:solidFill>
            <a:schemeClr val="accent1"/>
          </a:solidFill>
        </p:spPr>
        <p:txBody>
          <a:bodyPr/>
          <a:lstStyle/>
          <a:p>
            <a:endParaRPr lang="zh-CN" altLang="en-US" u="sng"/>
          </a:p>
        </p:txBody>
      </p:sp>
      <p:sp>
        <p:nvSpPr>
          <p:cNvPr id="8" name="Date Placeholder 7">
            <a:extLst>
              <a:ext uri="{FF2B5EF4-FFF2-40B4-BE49-F238E27FC236}">
                <a16:creationId xmlns:a16="http://schemas.microsoft.com/office/drawing/2014/main" id="{BF49EAC9-AC82-F9DD-E2C4-B40F4877BEE8}"/>
              </a:ext>
            </a:extLst>
          </p:cNvPr>
          <p:cNvSpPr>
            <a:spLocks noGrp="1"/>
          </p:cNvSpPr>
          <p:nvPr>
            <p:ph type="dt" sz="half" idx="38"/>
          </p:nvPr>
        </p:nvSpPr>
        <p:spPr/>
        <p:txBody>
          <a:bodyPr/>
          <a:lstStyle/>
          <a:p>
            <a:r>
              <a:rPr lang="en-US" altLang="zh-CN"/>
              <a:t>04/26/2025</a:t>
            </a:r>
          </a:p>
        </p:txBody>
      </p:sp>
      <p:sp>
        <p:nvSpPr>
          <p:cNvPr id="9" name="Footer Placeholder 8">
            <a:extLst>
              <a:ext uri="{FF2B5EF4-FFF2-40B4-BE49-F238E27FC236}">
                <a16:creationId xmlns:a16="http://schemas.microsoft.com/office/drawing/2014/main" id="{73E71126-375B-BBFF-8783-D41C61864E2B}"/>
              </a:ext>
            </a:extLst>
          </p:cNvPr>
          <p:cNvSpPr>
            <a:spLocks noGrp="1"/>
          </p:cNvSpPr>
          <p:nvPr>
            <p:ph type="ftr" sz="quarter" idx="39"/>
          </p:nvPr>
        </p:nvSpPr>
        <p:spPr/>
        <p:txBody>
          <a:bodyPr/>
          <a:lstStyle/>
          <a:p>
            <a:r>
              <a:rPr lang="en-US" altLang="zh-CN"/>
              <a:t>Sample Footer Text</a:t>
            </a:r>
          </a:p>
        </p:txBody>
      </p:sp>
      <p:sp>
        <p:nvSpPr>
          <p:cNvPr id="10" name="Slide Number Placeholder 9">
            <a:extLst>
              <a:ext uri="{FF2B5EF4-FFF2-40B4-BE49-F238E27FC236}">
                <a16:creationId xmlns:a16="http://schemas.microsoft.com/office/drawing/2014/main" id="{B31CDE54-93FD-1D9C-35AF-6DE8ED74719A}"/>
              </a:ext>
            </a:extLst>
          </p:cNvPr>
          <p:cNvSpPr>
            <a:spLocks noGrp="1"/>
          </p:cNvSpPr>
          <p:nvPr>
            <p:ph type="sldNum" sz="half" idx="40"/>
          </p:nvPr>
        </p:nvSpPr>
        <p:spPr/>
        <p:txBody>
          <a:bodyPr/>
          <a:lstStyle/>
          <a:p>
            <a:fld id="{64D095EA-18D5-4754-B677-EAAE710458D2}" type="slidenum">
              <a:rPr lang="en-US" altLang="zh-CN" smtClean="0"/>
              <a:pPr/>
              <a:t>‹#›</a:t>
            </a:fld>
            <a:endParaRPr lang="en-US" altLang="zh-CN"/>
          </a:p>
        </p:txBody>
      </p:sp>
    </p:spTree>
    <p:extLst>
      <p:ext uri="{BB962C8B-B14F-4D97-AF65-F5344CB8AC3E}">
        <p14:creationId xmlns:p14="http://schemas.microsoft.com/office/powerpoint/2010/main" val="53111808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4-item Lists 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A9F42-7FF7-F803-C075-BC4968D35E34}"/>
              </a:ext>
            </a:extLst>
          </p:cNvPr>
          <p:cNvSpPr>
            <a:spLocks noGrp="1"/>
          </p:cNvSpPr>
          <p:nvPr>
            <p:ph type="title"/>
          </p:nvPr>
        </p:nvSpPr>
        <p:spPr>
          <a:xfrm>
            <a:off x="844000" y="886783"/>
            <a:ext cx="10504000" cy="1132258"/>
          </a:xfrm>
        </p:spPr>
        <p:txBody>
          <a:bodyPr lIns="0" tIns="0" rIns="0" bIns="0" anchor="ctr">
            <a:noAutofit/>
          </a:bodyPr>
          <a:lstStyle>
            <a:lvl1pPr algn="l">
              <a:defRPr sz="3600" b="0" baseline="0"/>
            </a:lvl1pPr>
          </a:lstStyle>
          <a:p>
            <a:r>
              <a:rPr lang="en-US"/>
              <a:t>Click to edit Master title style</a:t>
            </a:r>
          </a:p>
        </p:txBody>
      </p:sp>
      <p:sp>
        <p:nvSpPr>
          <p:cNvPr id="6" name="Text Placeholder 39">
            <a:extLst>
              <a:ext uri="{FF2B5EF4-FFF2-40B4-BE49-F238E27FC236}">
                <a16:creationId xmlns:a16="http://schemas.microsoft.com/office/drawing/2014/main" id="{0CDB7728-FEF6-A8C0-F28F-5A2A5044E626}"/>
              </a:ext>
            </a:extLst>
          </p:cNvPr>
          <p:cNvSpPr>
            <a:spLocks noGrp="1"/>
          </p:cNvSpPr>
          <p:nvPr>
            <p:ph type="body" sz="quarter" idx="27"/>
          </p:nvPr>
        </p:nvSpPr>
        <p:spPr>
          <a:xfrm>
            <a:off x="844001" y="2064569"/>
            <a:ext cx="3241114" cy="776526"/>
          </a:xfrm>
        </p:spPr>
        <p:txBody>
          <a:bodyPr lIns="0" tIns="0" rIns="0" bIns="0" anchor="b">
            <a:noAutofit/>
          </a:bodyPr>
          <a:lstStyle>
            <a:lvl1pPr marL="0" indent="0" algn="l">
              <a:lnSpc>
                <a:spcPct val="100000"/>
              </a:lnSpc>
              <a:spcBef>
                <a:spcPts val="0"/>
              </a:spcBef>
              <a:buNone/>
              <a:defRPr sz="1800" b="0" baseline="0">
                <a:latin typeface="+mj-lt"/>
                <a:ea typeface="+mj-ea"/>
              </a:defRPr>
            </a:lvl1pPr>
            <a:lvl2pPr marL="0" indent="0">
              <a:lnSpc>
                <a:spcPct val="100000"/>
              </a:lnSpc>
              <a:spcBef>
                <a:spcPts val="0"/>
              </a:spcBef>
              <a:defRPr sz="1800" b="1"/>
            </a:lvl2pPr>
            <a:lvl3pPr marL="0" indent="0">
              <a:lnSpc>
                <a:spcPct val="100000"/>
              </a:lnSpc>
              <a:spcBef>
                <a:spcPts val="0"/>
              </a:spcBef>
              <a:defRPr sz="1800" b="1"/>
            </a:lvl3pPr>
            <a:lvl4pPr marL="0" indent="0">
              <a:lnSpc>
                <a:spcPct val="100000"/>
              </a:lnSpc>
              <a:spcBef>
                <a:spcPts val="0"/>
              </a:spcBef>
              <a:defRPr sz="1800" b="1"/>
            </a:lvl4pPr>
            <a:lvl5pPr marL="0" indent="0">
              <a:lnSpc>
                <a:spcPct val="100000"/>
              </a:lnSpc>
              <a:spcBef>
                <a:spcPts val="0"/>
              </a:spcBef>
              <a:defRPr sz="1800" b="1"/>
            </a:lvl5pPr>
          </a:lstStyle>
          <a:p>
            <a:pPr lvl="0"/>
            <a:r>
              <a:rPr lang="en-US"/>
              <a:t>Click to edit Master text styles</a:t>
            </a:r>
          </a:p>
        </p:txBody>
      </p:sp>
      <p:sp>
        <p:nvSpPr>
          <p:cNvPr id="13" name="Text Placeholder 39">
            <a:extLst>
              <a:ext uri="{FF2B5EF4-FFF2-40B4-BE49-F238E27FC236}">
                <a16:creationId xmlns:a16="http://schemas.microsoft.com/office/drawing/2014/main" id="{49EE54AB-450B-722E-CF2E-43CD14D88051}"/>
              </a:ext>
            </a:extLst>
          </p:cNvPr>
          <p:cNvSpPr>
            <a:spLocks noGrp="1"/>
          </p:cNvSpPr>
          <p:nvPr>
            <p:ph type="body" sz="quarter" idx="32"/>
          </p:nvPr>
        </p:nvSpPr>
        <p:spPr>
          <a:xfrm>
            <a:off x="844001" y="2966508"/>
            <a:ext cx="3241113" cy="1110012"/>
          </a:xfrm>
        </p:spPr>
        <p:txBody>
          <a:bodyPr lIns="0" tIns="0" rIns="0" bIns="0" anchor="t">
            <a:noAutofit/>
          </a:bodyPr>
          <a:lstStyle>
            <a:lvl1pPr marL="0" indent="0" algn="l">
              <a:lnSpc>
                <a:spcPct val="120000"/>
              </a:lnSpc>
              <a:spcBef>
                <a:spcPts val="0"/>
              </a:spcBef>
              <a:buNone/>
              <a:defRPr sz="1400" b="0" baseline="0">
                <a:latin typeface="+mn-lt"/>
              </a:defRPr>
            </a:lvl1pPr>
            <a:lvl2pPr marL="0" indent="0">
              <a:lnSpc>
                <a:spcPct val="100000"/>
              </a:lnSpc>
              <a:spcBef>
                <a:spcPts val="0"/>
              </a:spcBef>
              <a:defRPr sz="1800" b="1"/>
            </a:lvl2pPr>
            <a:lvl3pPr marL="0" indent="0">
              <a:lnSpc>
                <a:spcPct val="100000"/>
              </a:lnSpc>
              <a:spcBef>
                <a:spcPts val="0"/>
              </a:spcBef>
              <a:defRPr sz="1800" b="1"/>
            </a:lvl3pPr>
            <a:lvl4pPr marL="0" indent="0">
              <a:lnSpc>
                <a:spcPct val="100000"/>
              </a:lnSpc>
              <a:spcBef>
                <a:spcPts val="0"/>
              </a:spcBef>
              <a:defRPr sz="1800" b="1"/>
            </a:lvl4pPr>
            <a:lvl5pPr marL="0" indent="0">
              <a:lnSpc>
                <a:spcPct val="100000"/>
              </a:lnSpc>
              <a:spcBef>
                <a:spcPts val="0"/>
              </a:spcBef>
              <a:defRPr sz="1800" b="1"/>
            </a:lvl5pPr>
          </a:lstStyle>
          <a:p>
            <a:pPr lvl="0"/>
            <a:r>
              <a:rPr lang="en-US"/>
              <a:t>Click to edit Master text styles</a:t>
            </a:r>
          </a:p>
        </p:txBody>
      </p:sp>
      <p:sp>
        <p:nvSpPr>
          <p:cNvPr id="14" name="Text Placeholder 39">
            <a:extLst>
              <a:ext uri="{FF2B5EF4-FFF2-40B4-BE49-F238E27FC236}">
                <a16:creationId xmlns:a16="http://schemas.microsoft.com/office/drawing/2014/main" id="{E63A3898-F5B7-2B81-0A78-86E32E879712}"/>
              </a:ext>
            </a:extLst>
          </p:cNvPr>
          <p:cNvSpPr>
            <a:spLocks noGrp="1"/>
          </p:cNvSpPr>
          <p:nvPr>
            <p:ph type="body" sz="quarter" idx="28"/>
          </p:nvPr>
        </p:nvSpPr>
        <p:spPr>
          <a:xfrm>
            <a:off x="844000" y="4159453"/>
            <a:ext cx="3241114" cy="776526"/>
          </a:xfrm>
        </p:spPr>
        <p:txBody>
          <a:bodyPr lIns="0" tIns="0" rIns="0" bIns="0" anchor="b">
            <a:noAutofit/>
          </a:bodyPr>
          <a:lstStyle>
            <a:lvl1pPr marL="0" indent="0" algn="l">
              <a:lnSpc>
                <a:spcPct val="100000"/>
              </a:lnSpc>
              <a:spcBef>
                <a:spcPts val="0"/>
              </a:spcBef>
              <a:buNone/>
              <a:defRPr sz="1800" b="0" baseline="0">
                <a:latin typeface="+mj-lt"/>
                <a:ea typeface="+mj-ea"/>
              </a:defRPr>
            </a:lvl1pPr>
            <a:lvl2pPr marL="0" indent="0">
              <a:lnSpc>
                <a:spcPct val="100000"/>
              </a:lnSpc>
              <a:spcBef>
                <a:spcPts val="0"/>
              </a:spcBef>
              <a:defRPr sz="1800" b="1"/>
            </a:lvl2pPr>
            <a:lvl3pPr marL="0" indent="0">
              <a:lnSpc>
                <a:spcPct val="100000"/>
              </a:lnSpc>
              <a:spcBef>
                <a:spcPts val="0"/>
              </a:spcBef>
              <a:defRPr sz="1800" b="1"/>
            </a:lvl3pPr>
            <a:lvl4pPr marL="0" indent="0">
              <a:lnSpc>
                <a:spcPct val="100000"/>
              </a:lnSpc>
              <a:spcBef>
                <a:spcPts val="0"/>
              </a:spcBef>
              <a:defRPr sz="1800" b="1"/>
            </a:lvl4pPr>
            <a:lvl5pPr marL="0" indent="0">
              <a:lnSpc>
                <a:spcPct val="100000"/>
              </a:lnSpc>
              <a:spcBef>
                <a:spcPts val="0"/>
              </a:spcBef>
              <a:defRPr sz="1800" b="1"/>
            </a:lvl5pPr>
          </a:lstStyle>
          <a:p>
            <a:pPr lvl="0"/>
            <a:r>
              <a:rPr lang="en-US"/>
              <a:t>Click to edit Master text styles</a:t>
            </a:r>
          </a:p>
        </p:txBody>
      </p:sp>
      <p:sp>
        <p:nvSpPr>
          <p:cNvPr id="15" name="Text Placeholder 39">
            <a:extLst>
              <a:ext uri="{FF2B5EF4-FFF2-40B4-BE49-F238E27FC236}">
                <a16:creationId xmlns:a16="http://schemas.microsoft.com/office/drawing/2014/main" id="{BD7576FA-6EF0-5AA4-B90A-63BF2165D966}"/>
              </a:ext>
            </a:extLst>
          </p:cNvPr>
          <p:cNvSpPr>
            <a:spLocks noGrp="1"/>
          </p:cNvSpPr>
          <p:nvPr>
            <p:ph type="body" sz="quarter" idx="34"/>
          </p:nvPr>
        </p:nvSpPr>
        <p:spPr>
          <a:xfrm>
            <a:off x="844001" y="5061042"/>
            <a:ext cx="3241113" cy="1110012"/>
          </a:xfrm>
        </p:spPr>
        <p:txBody>
          <a:bodyPr lIns="0" tIns="0" rIns="0" bIns="0" anchor="t">
            <a:noAutofit/>
          </a:bodyPr>
          <a:lstStyle>
            <a:lvl1pPr marL="0" indent="0" algn="l">
              <a:lnSpc>
                <a:spcPct val="120000"/>
              </a:lnSpc>
              <a:spcBef>
                <a:spcPts val="0"/>
              </a:spcBef>
              <a:buNone/>
              <a:defRPr sz="1400" b="0" baseline="0">
                <a:latin typeface="+mn-lt"/>
              </a:defRPr>
            </a:lvl1pPr>
            <a:lvl2pPr marL="0" indent="0">
              <a:lnSpc>
                <a:spcPct val="100000"/>
              </a:lnSpc>
              <a:spcBef>
                <a:spcPts val="0"/>
              </a:spcBef>
              <a:defRPr sz="1800" b="1"/>
            </a:lvl2pPr>
            <a:lvl3pPr marL="0" indent="0">
              <a:lnSpc>
                <a:spcPct val="100000"/>
              </a:lnSpc>
              <a:spcBef>
                <a:spcPts val="0"/>
              </a:spcBef>
              <a:defRPr sz="1800" b="1"/>
            </a:lvl3pPr>
            <a:lvl4pPr marL="0" indent="0">
              <a:lnSpc>
                <a:spcPct val="100000"/>
              </a:lnSpc>
              <a:spcBef>
                <a:spcPts val="0"/>
              </a:spcBef>
              <a:defRPr sz="1800" b="1"/>
            </a:lvl4pPr>
            <a:lvl5pPr marL="0" indent="0">
              <a:lnSpc>
                <a:spcPct val="100000"/>
              </a:lnSpc>
              <a:spcBef>
                <a:spcPts val="0"/>
              </a:spcBef>
              <a:defRPr sz="1800" b="1"/>
            </a:lvl5pPr>
          </a:lstStyle>
          <a:p>
            <a:pPr lvl="0"/>
            <a:r>
              <a:rPr lang="en-US"/>
              <a:t>Click to edit Master text styles</a:t>
            </a:r>
          </a:p>
        </p:txBody>
      </p:sp>
      <p:sp>
        <p:nvSpPr>
          <p:cNvPr id="16" name="Text Placeholder 39">
            <a:extLst>
              <a:ext uri="{FF2B5EF4-FFF2-40B4-BE49-F238E27FC236}">
                <a16:creationId xmlns:a16="http://schemas.microsoft.com/office/drawing/2014/main" id="{C323A180-A98F-AC1A-DCC2-E759F8459258}"/>
              </a:ext>
            </a:extLst>
          </p:cNvPr>
          <p:cNvSpPr>
            <a:spLocks noGrp="1"/>
          </p:cNvSpPr>
          <p:nvPr>
            <p:ph type="body" sz="quarter" idx="29"/>
          </p:nvPr>
        </p:nvSpPr>
        <p:spPr>
          <a:xfrm>
            <a:off x="4306882" y="2064569"/>
            <a:ext cx="3241114" cy="776526"/>
          </a:xfrm>
        </p:spPr>
        <p:txBody>
          <a:bodyPr lIns="0" tIns="0" rIns="0" bIns="0" anchor="b">
            <a:noAutofit/>
          </a:bodyPr>
          <a:lstStyle>
            <a:lvl1pPr marL="0" indent="0" algn="l">
              <a:lnSpc>
                <a:spcPct val="100000"/>
              </a:lnSpc>
              <a:spcBef>
                <a:spcPts val="0"/>
              </a:spcBef>
              <a:buNone/>
              <a:defRPr sz="1800" b="0" baseline="0">
                <a:latin typeface="+mj-lt"/>
                <a:ea typeface="+mj-ea"/>
              </a:defRPr>
            </a:lvl1pPr>
            <a:lvl2pPr marL="0" indent="0">
              <a:lnSpc>
                <a:spcPct val="100000"/>
              </a:lnSpc>
              <a:spcBef>
                <a:spcPts val="0"/>
              </a:spcBef>
              <a:defRPr sz="1800" b="1"/>
            </a:lvl2pPr>
            <a:lvl3pPr marL="0" indent="0">
              <a:lnSpc>
                <a:spcPct val="100000"/>
              </a:lnSpc>
              <a:spcBef>
                <a:spcPts val="0"/>
              </a:spcBef>
              <a:defRPr sz="1800" b="1"/>
            </a:lvl3pPr>
            <a:lvl4pPr marL="0" indent="0">
              <a:lnSpc>
                <a:spcPct val="100000"/>
              </a:lnSpc>
              <a:spcBef>
                <a:spcPts val="0"/>
              </a:spcBef>
              <a:defRPr sz="1800" b="1"/>
            </a:lvl4pPr>
            <a:lvl5pPr marL="0" indent="0">
              <a:lnSpc>
                <a:spcPct val="100000"/>
              </a:lnSpc>
              <a:spcBef>
                <a:spcPts val="0"/>
              </a:spcBef>
              <a:defRPr sz="1800" b="1"/>
            </a:lvl5pPr>
          </a:lstStyle>
          <a:p>
            <a:pPr lvl="0"/>
            <a:r>
              <a:rPr lang="en-US"/>
              <a:t>Click to edit Master text styles</a:t>
            </a:r>
          </a:p>
        </p:txBody>
      </p:sp>
      <p:sp>
        <p:nvSpPr>
          <p:cNvPr id="17" name="Text Placeholder 39">
            <a:extLst>
              <a:ext uri="{FF2B5EF4-FFF2-40B4-BE49-F238E27FC236}">
                <a16:creationId xmlns:a16="http://schemas.microsoft.com/office/drawing/2014/main" id="{2E36B47F-54DF-FD45-C142-8BDBF1EA313E}"/>
              </a:ext>
            </a:extLst>
          </p:cNvPr>
          <p:cNvSpPr>
            <a:spLocks noGrp="1"/>
          </p:cNvSpPr>
          <p:nvPr>
            <p:ph type="body" sz="quarter" idx="33"/>
          </p:nvPr>
        </p:nvSpPr>
        <p:spPr>
          <a:xfrm>
            <a:off x="4306883" y="2966508"/>
            <a:ext cx="3241113" cy="1110012"/>
          </a:xfrm>
        </p:spPr>
        <p:txBody>
          <a:bodyPr lIns="0" tIns="0" rIns="0" bIns="0" anchor="t">
            <a:noAutofit/>
          </a:bodyPr>
          <a:lstStyle>
            <a:lvl1pPr marL="0" indent="0" algn="l">
              <a:lnSpc>
                <a:spcPct val="120000"/>
              </a:lnSpc>
              <a:spcBef>
                <a:spcPts val="0"/>
              </a:spcBef>
              <a:buNone/>
              <a:defRPr sz="1400" b="0" baseline="0">
                <a:latin typeface="+mn-lt"/>
              </a:defRPr>
            </a:lvl1pPr>
            <a:lvl2pPr marL="0" indent="0">
              <a:lnSpc>
                <a:spcPct val="100000"/>
              </a:lnSpc>
              <a:spcBef>
                <a:spcPts val="0"/>
              </a:spcBef>
              <a:defRPr sz="1800" b="1"/>
            </a:lvl2pPr>
            <a:lvl3pPr marL="0" indent="0">
              <a:lnSpc>
                <a:spcPct val="100000"/>
              </a:lnSpc>
              <a:spcBef>
                <a:spcPts val="0"/>
              </a:spcBef>
              <a:defRPr sz="1800" b="1"/>
            </a:lvl3pPr>
            <a:lvl4pPr marL="0" indent="0">
              <a:lnSpc>
                <a:spcPct val="100000"/>
              </a:lnSpc>
              <a:spcBef>
                <a:spcPts val="0"/>
              </a:spcBef>
              <a:defRPr sz="1800" b="1"/>
            </a:lvl4pPr>
            <a:lvl5pPr marL="0" indent="0">
              <a:lnSpc>
                <a:spcPct val="100000"/>
              </a:lnSpc>
              <a:spcBef>
                <a:spcPts val="0"/>
              </a:spcBef>
              <a:defRPr sz="1800" b="1"/>
            </a:lvl5pPr>
          </a:lstStyle>
          <a:p>
            <a:pPr lvl="0"/>
            <a:r>
              <a:rPr lang="en-US"/>
              <a:t>Click to edit Master text styles</a:t>
            </a:r>
          </a:p>
        </p:txBody>
      </p:sp>
      <p:sp>
        <p:nvSpPr>
          <p:cNvPr id="18" name="Text Placeholder 39">
            <a:extLst>
              <a:ext uri="{FF2B5EF4-FFF2-40B4-BE49-F238E27FC236}">
                <a16:creationId xmlns:a16="http://schemas.microsoft.com/office/drawing/2014/main" id="{A0B55E9E-7E9A-93B7-43B9-7B34C2532CB3}"/>
              </a:ext>
            </a:extLst>
          </p:cNvPr>
          <p:cNvSpPr>
            <a:spLocks noGrp="1"/>
          </p:cNvSpPr>
          <p:nvPr>
            <p:ph type="body" sz="quarter" idx="30"/>
          </p:nvPr>
        </p:nvSpPr>
        <p:spPr>
          <a:xfrm>
            <a:off x="4306882" y="4159453"/>
            <a:ext cx="3241114" cy="776526"/>
          </a:xfrm>
        </p:spPr>
        <p:txBody>
          <a:bodyPr lIns="0" tIns="0" rIns="0" bIns="0" anchor="b">
            <a:noAutofit/>
          </a:bodyPr>
          <a:lstStyle>
            <a:lvl1pPr marL="0" indent="0" algn="l">
              <a:lnSpc>
                <a:spcPct val="100000"/>
              </a:lnSpc>
              <a:spcBef>
                <a:spcPts val="0"/>
              </a:spcBef>
              <a:buNone/>
              <a:defRPr sz="1800" b="0" baseline="0">
                <a:latin typeface="+mj-lt"/>
                <a:ea typeface="+mj-ea"/>
              </a:defRPr>
            </a:lvl1pPr>
            <a:lvl2pPr marL="0" indent="0">
              <a:lnSpc>
                <a:spcPct val="100000"/>
              </a:lnSpc>
              <a:spcBef>
                <a:spcPts val="0"/>
              </a:spcBef>
              <a:defRPr sz="1800" b="1"/>
            </a:lvl2pPr>
            <a:lvl3pPr marL="0" indent="0">
              <a:lnSpc>
                <a:spcPct val="100000"/>
              </a:lnSpc>
              <a:spcBef>
                <a:spcPts val="0"/>
              </a:spcBef>
              <a:defRPr sz="1800" b="1"/>
            </a:lvl3pPr>
            <a:lvl4pPr marL="0" indent="0">
              <a:lnSpc>
                <a:spcPct val="100000"/>
              </a:lnSpc>
              <a:spcBef>
                <a:spcPts val="0"/>
              </a:spcBef>
              <a:defRPr sz="1800" b="1"/>
            </a:lvl4pPr>
            <a:lvl5pPr marL="0" indent="0">
              <a:lnSpc>
                <a:spcPct val="100000"/>
              </a:lnSpc>
              <a:spcBef>
                <a:spcPts val="0"/>
              </a:spcBef>
              <a:defRPr sz="1800" b="1"/>
            </a:lvl5pPr>
          </a:lstStyle>
          <a:p>
            <a:pPr lvl="0"/>
            <a:r>
              <a:rPr lang="en-US"/>
              <a:t>Click to edit Master text styles</a:t>
            </a:r>
          </a:p>
        </p:txBody>
      </p:sp>
      <p:sp>
        <p:nvSpPr>
          <p:cNvPr id="19" name="Text Placeholder 39">
            <a:extLst>
              <a:ext uri="{FF2B5EF4-FFF2-40B4-BE49-F238E27FC236}">
                <a16:creationId xmlns:a16="http://schemas.microsoft.com/office/drawing/2014/main" id="{8E7E6D19-929F-FDF7-959E-32298D8173AA}"/>
              </a:ext>
            </a:extLst>
          </p:cNvPr>
          <p:cNvSpPr>
            <a:spLocks noGrp="1"/>
          </p:cNvSpPr>
          <p:nvPr>
            <p:ph type="body" sz="quarter" idx="35"/>
          </p:nvPr>
        </p:nvSpPr>
        <p:spPr>
          <a:xfrm>
            <a:off x="4306883" y="5061042"/>
            <a:ext cx="3241113" cy="1110012"/>
          </a:xfrm>
        </p:spPr>
        <p:txBody>
          <a:bodyPr lIns="0" tIns="0" rIns="0" bIns="0" anchor="t">
            <a:noAutofit/>
          </a:bodyPr>
          <a:lstStyle>
            <a:lvl1pPr marL="0" indent="0" algn="l">
              <a:lnSpc>
                <a:spcPct val="120000"/>
              </a:lnSpc>
              <a:spcBef>
                <a:spcPts val="0"/>
              </a:spcBef>
              <a:buNone/>
              <a:defRPr sz="1400" b="0" baseline="0">
                <a:latin typeface="+mn-lt"/>
              </a:defRPr>
            </a:lvl1pPr>
            <a:lvl2pPr marL="0" indent="0">
              <a:lnSpc>
                <a:spcPct val="100000"/>
              </a:lnSpc>
              <a:spcBef>
                <a:spcPts val="0"/>
              </a:spcBef>
              <a:defRPr sz="1800" b="1"/>
            </a:lvl2pPr>
            <a:lvl3pPr marL="0" indent="0">
              <a:lnSpc>
                <a:spcPct val="100000"/>
              </a:lnSpc>
              <a:spcBef>
                <a:spcPts val="0"/>
              </a:spcBef>
              <a:defRPr sz="1800" b="1"/>
            </a:lvl3pPr>
            <a:lvl4pPr marL="0" indent="0">
              <a:lnSpc>
                <a:spcPct val="100000"/>
              </a:lnSpc>
              <a:spcBef>
                <a:spcPts val="0"/>
              </a:spcBef>
              <a:defRPr sz="1800" b="1"/>
            </a:lvl4pPr>
            <a:lvl5pPr marL="0" indent="0">
              <a:lnSpc>
                <a:spcPct val="100000"/>
              </a:lnSpc>
              <a:spcBef>
                <a:spcPts val="0"/>
              </a:spcBef>
              <a:defRPr sz="1800" b="1"/>
            </a:lvl5pPr>
          </a:lstStyle>
          <a:p>
            <a:pPr lvl="0"/>
            <a:r>
              <a:rPr lang="en-US"/>
              <a:t>Click to edit Master text styles</a:t>
            </a:r>
          </a:p>
        </p:txBody>
      </p:sp>
      <p:sp>
        <p:nvSpPr>
          <p:cNvPr id="20" name="Picture Placeholder 19">
            <a:extLst>
              <a:ext uri="{FF2B5EF4-FFF2-40B4-BE49-F238E27FC236}">
                <a16:creationId xmlns:a16="http://schemas.microsoft.com/office/drawing/2014/main" id="{CFBF3E1B-B374-E67A-B307-E7808463B102}"/>
              </a:ext>
            </a:extLst>
          </p:cNvPr>
          <p:cNvSpPr>
            <a:spLocks noGrp="1"/>
          </p:cNvSpPr>
          <p:nvPr>
            <p:ph type="pic" sz="quarter" idx="21"/>
          </p:nvPr>
        </p:nvSpPr>
        <p:spPr>
          <a:xfrm>
            <a:off x="8093484" y="2457906"/>
            <a:ext cx="3171870" cy="3713149"/>
          </a:xfrm>
          <a:custGeom>
            <a:avLst/>
            <a:gdLst>
              <a:gd name="connsiteX0" fmla="*/ 0 w 3171870"/>
              <a:gd name="connsiteY0" fmla="*/ 0 h 3713149"/>
              <a:gd name="connsiteX1" fmla="*/ 3171870 w 3171870"/>
              <a:gd name="connsiteY1" fmla="*/ 0 h 3713149"/>
              <a:gd name="connsiteX2" fmla="*/ 3171870 w 3171870"/>
              <a:gd name="connsiteY2" fmla="*/ 3713149 h 3713149"/>
              <a:gd name="connsiteX3" fmla="*/ 0 w 3171870"/>
              <a:gd name="connsiteY3" fmla="*/ 3713149 h 3713149"/>
            </a:gdLst>
            <a:ahLst/>
            <a:cxnLst>
              <a:cxn ang="0">
                <a:pos x="connsiteX0" y="connsiteY0"/>
              </a:cxn>
              <a:cxn ang="0">
                <a:pos x="connsiteX1" y="connsiteY1"/>
              </a:cxn>
              <a:cxn ang="0">
                <a:pos x="connsiteX2" y="connsiteY2"/>
              </a:cxn>
              <a:cxn ang="0">
                <a:pos x="connsiteX3" y="connsiteY3"/>
              </a:cxn>
            </a:cxnLst>
            <a:rect l="l" t="t" r="r" b="b"/>
            <a:pathLst>
              <a:path w="3171870" h="3713149">
                <a:moveTo>
                  <a:pt x="0" y="0"/>
                </a:moveTo>
                <a:lnTo>
                  <a:pt x="3171870" y="0"/>
                </a:lnTo>
                <a:lnTo>
                  <a:pt x="3171870" y="3713149"/>
                </a:lnTo>
                <a:lnTo>
                  <a:pt x="0" y="3713149"/>
                </a:lnTo>
                <a:close/>
              </a:path>
            </a:pathLst>
          </a:custGeom>
        </p:spPr>
        <p:txBody>
          <a:bodyPr wrap="square">
            <a:noAutofit/>
          </a:bodyPr>
          <a:lstStyle/>
          <a:p>
            <a:endParaRPr lang="en-US"/>
          </a:p>
        </p:txBody>
      </p:sp>
      <p:sp>
        <p:nvSpPr>
          <p:cNvPr id="7" name="Freeform 17">
            <a:extLst>
              <a:ext uri="{FF2B5EF4-FFF2-40B4-BE49-F238E27FC236}">
                <a16:creationId xmlns:a16="http://schemas.microsoft.com/office/drawing/2014/main" id="{6DDC3130-A3C3-7AE6-BC41-5676558A9297}"/>
              </a:ext>
              <a:ext uri="{C183D7F6-B498-43B3-948B-1728B52AA6E4}">
                <adec:decorative xmlns:adec="http://schemas.microsoft.com/office/drawing/2017/decorative" val="1"/>
              </a:ext>
            </a:extLst>
          </p:cNvPr>
          <p:cNvSpPr/>
          <p:nvPr userDrawn="1"/>
        </p:nvSpPr>
        <p:spPr>
          <a:xfrm flipV="1">
            <a:off x="7768799" y="6526800"/>
            <a:ext cx="4423201" cy="331200"/>
          </a:xfrm>
          <a:custGeom>
            <a:avLst/>
            <a:gdLst/>
            <a:ahLst/>
            <a:cxnLst/>
            <a:rect l="l" t="t" r="r" b="b"/>
            <a:pathLst>
              <a:path w="5072131" h="573308">
                <a:moveTo>
                  <a:pt x="0" y="0"/>
                </a:moveTo>
                <a:lnTo>
                  <a:pt x="5072131" y="0"/>
                </a:lnTo>
                <a:lnTo>
                  <a:pt x="5072131" y="573308"/>
                </a:lnTo>
                <a:lnTo>
                  <a:pt x="0" y="573308"/>
                </a:lnTo>
                <a:close/>
              </a:path>
            </a:pathLst>
          </a:custGeom>
          <a:solidFill>
            <a:schemeClr val="accent1">
              <a:lumMod val="60000"/>
              <a:lumOff val="40000"/>
            </a:schemeClr>
          </a:solidFill>
        </p:spPr>
        <p:txBody>
          <a:bodyPr/>
          <a:lstStyle/>
          <a:p>
            <a:endParaRPr lang="zh-CN" altLang="en-US"/>
          </a:p>
        </p:txBody>
      </p:sp>
      <p:sp>
        <p:nvSpPr>
          <p:cNvPr id="11" name="Freeform: Shape 10">
            <a:extLst>
              <a:ext uri="{FF2B5EF4-FFF2-40B4-BE49-F238E27FC236}">
                <a16:creationId xmlns:a16="http://schemas.microsoft.com/office/drawing/2014/main" id="{B09B643E-CE5D-1852-BB2C-C13807CF7F52}"/>
              </a:ext>
              <a:ext uri="{C183D7F6-B498-43B3-948B-1728B52AA6E4}">
                <adec:decorative xmlns:adec="http://schemas.microsoft.com/office/drawing/2017/decorative" val="1"/>
              </a:ext>
            </a:extLst>
          </p:cNvPr>
          <p:cNvSpPr/>
          <p:nvPr userDrawn="1"/>
        </p:nvSpPr>
        <p:spPr>
          <a:xfrm>
            <a:off x="2" y="0"/>
            <a:ext cx="12191999" cy="331200"/>
          </a:xfrm>
          <a:custGeom>
            <a:avLst/>
            <a:gdLst>
              <a:gd name="connsiteX0" fmla="*/ 0 w 12191999"/>
              <a:gd name="connsiteY0" fmla="*/ 0 h 331200"/>
              <a:gd name="connsiteX1" fmla="*/ 12191999 w 12191999"/>
              <a:gd name="connsiteY1" fmla="*/ 0 h 331200"/>
              <a:gd name="connsiteX2" fmla="*/ 12191999 w 12191999"/>
              <a:gd name="connsiteY2" fmla="*/ 331200 h 331200"/>
              <a:gd name="connsiteX3" fmla="*/ 0 w 12191999"/>
              <a:gd name="connsiteY3" fmla="*/ 331200 h 331200"/>
            </a:gdLst>
            <a:ahLst/>
            <a:cxnLst>
              <a:cxn ang="0">
                <a:pos x="connsiteX0" y="connsiteY0"/>
              </a:cxn>
              <a:cxn ang="0">
                <a:pos x="connsiteX1" y="connsiteY1"/>
              </a:cxn>
              <a:cxn ang="0">
                <a:pos x="connsiteX2" y="connsiteY2"/>
              </a:cxn>
              <a:cxn ang="0">
                <a:pos x="connsiteX3" y="connsiteY3"/>
              </a:cxn>
            </a:cxnLst>
            <a:rect l="l" t="t" r="r" b="b"/>
            <a:pathLst>
              <a:path w="12191999" h="331200">
                <a:moveTo>
                  <a:pt x="0" y="0"/>
                </a:moveTo>
                <a:lnTo>
                  <a:pt x="12191999" y="0"/>
                </a:lnTo>
                <a:lnTo>
                  <a:pt x="12191999" y="331200"/>
                </a:lnTo>
                <a:lnTo>
                  <a:pt x="0" y="331200"/>
                </a:lnTo>
                <a:close/>
              </a:path>
            </a:pathLst>
          </a:custGeom>
          <a:solidFill>
            <a:schemeClr val="accent1"/>
          </a:solidFill>
        </p:spPr>
        <p:txBody>
          <a:bodyPr wrap="square">
            <a:noAutofit/>
          </a:bodyPr>
          <a:lstStyle/>
          <a:p>
            <a:endParaRPr lang="zh-CN" altLang="en-US"/>
          </a:p>
        </p:txBody>
      </p:sp>
      <p:sp>
        <p:nvSpPr>
          <p:cNvPr id="12" name="Freeform 17">
            <a:extLst>
              <a:ext uri="{FF2B5EF4-FFF2-40B4-BE49-F238E27FC236}">
                <a16:creationId xmlns:a16="http://schemas.microsoft.com/office/drawing/2014/main" id="{6C9DB915-08DF-0AC5-9A2A-F401116E05C8}"/>
              </a:ext>
              <a:ext uri="{C183D7F6-B498-43B3-948B-1728B52AA6E4}">
                <adec:decorative xmlns:adec="http://schemas.microsoft.com/office/drawing/2017/decorative" val="1"/>
              </a:ext>
            </a:extLst>
          </p:cNvPr>
          <p:cNvSpPr/>
          <p:nvPr userDrawn="1"/>
        </p:nvSpPr>
        <p:spPr>
          <a:xfrm flipV="1">
            <a:off x="0" y="0"/>
            <a:ext cx="4423201" cy="331200"/>
          </a:xfrm>
          <a:custGeom>
            <a:avLst/>
            <a:gdLst/>
            <a:ahLst/>
            <a:cxnLst/>
            <a:rect l="l" t="t" r="r" b="b"/>
            <a:pathLst>
              <a:path w="5072131" h="573308">
                <a:moveTo>
                  <a:pt x="0" y="0"/>
                </a:moveTo>
                <a:lnTo>
                  <a:pt x="5072131" y="0"/>
                </a:lnTo>
                <a:lnTo>
                  <a:pt x="5072131" y="573308"/>
                </a:lnTo>
                <a:lnTo>
                  <a:pt x="0" y="573308"/>
                </a:lnTo>
                <a:close/>
              </a:path>
            </a:pathLst>
          </a:custGeom>
          <a:solidFill>
            <a:schemeClr val="accent1">
              <a:lumMod val="60000"/>
              <a:lumOff val="40000"/>
            </a:schemeClr>
          </a:solidFill>
        </p:spPr>
        <p:txBody>
          <a:bodyPr/>
          <a:lstStyle/>
          <a:p>
            <a:endParaRPr lang="zh-CN" altLang="en-US"/>
          </a:p>
        </p:txBody>
      </p:sp>
      <p:sp>
        <p:nvSpPr>
          <p:cNvPr id="9" name="Date Placeholder 8">
            <a:extLst>
              <a:ext uri="{FF2B5EF4-FFF2-40B4-BE49-F238E27FC236}">
                <a16:creationId xmlns:a16="http://schemas.microsoft.com/office/drawing/2014/main" id="{79D6E9F3-F603-7F3B-A0F8-9EECCC65B573}"/>
              </a:ext>
            </a:extLst>
          </p:cNvPr>
          <p:cNvSpPr>
            <a:spLocks noGrp="1"/>
          </p:cNvSpPr>
          <p:nvPr>
            <p:ph type="dt" sz="half" idx="36"/>
          </p:nvPr>
        </p:nvSpPr>
        <p:spPr/>
        <p:txBody>
          <a:bodyPr/>
          <a:lstStyle/>
          <a:p>
            <a:r>
              <a:rPr lang="en-US" altLang="zh-CN"/>
              <a:t>04/26/2025</a:t>
            </a:r>
          </a:p>
        </p:txBody>
      </p:sp>
      <p:sp>
        <p:nvSpPr>
          <p:cNvPr id="10" name="Footer Placeholder 9">
            <a:extLst>
              <a:ext uri="{FF2B5EF4-FFF2-40B4-BE49-F238E27FC236}">
                <a16:creationId xmlns:a16="http://schemas.microsoft.com/office/drawing/2014/main" id="{53F5DB2C-485D-D8D2-8C1F-E4EA8040EE7C}"/>
              </a:ext>
            </a:extLst>
          </p:cNvPr>
          <p:cNvSpPr>
            <a:spLocks noGrp="1"/>
          </p:cNvSpPr>
          <p:nvPr>
            <p:ph type="ftr" sz="quarter" idx="37"/>
          </p:nvPr>
        </p:nvSpPr>
        <p:spPr/>
        <p:txBody>
          <a:bodyPr/>
          <a:lstStyle/>
          <a:p>
            <a:r>
              <a:rPr lang="en-US" altLang="zh-CN"/>
              <a:t>Sample Footer Text</a:t>
            </a:r>
          </a:p>
        </p:txBody>
      </p:sp>
      <p:sp>
        <p:nvSpPr>
          <p:cNvPr id="21" name="Slide Number Placeholder 20">
            <a:extLst>
              <a:ext uri="{FF2B5EF4-FFF2-40B4-BE49-F238E27FC236}">
                <a16:creationId xmlns:a16="http://schemas.microsoft.com/office/drawing/2014/main" id="{55A11E9E-D44F-E555-A2BB-14D6FE777822}"/>
              </a:ext>
            </a:extLst>
          </p:cNvPr>
          <p:cNvSpPr>
            <a:spLocks noGrp="1"/>
          </p:cNvSpPr>
          <p:nvPr>
            <p:ph type="sldNum" sz="half" idx="38"/>
          </p:nvPr>
        </p:nvSpPr>
        <p:spPr/>
        <p:txBody>
          <a:bodyPr/>
          <a:lstStyle/>
          <a:p>
            <a:fld id="{64D095EA-18D5-4754-B677-EAAE710458D2}" type="slidenum">
              <a:rPr lang="en-US" altLang="zh-CN" smtClean="0"/>
              <a:pPr/>
              <a:t>‹#›</a:t>
            </a:fld>
            <a:endParaRPr lang="en-US" altLang="zh-CN"/>
          </a:p>
        </p:txBody>
      </p:sp>
    </p:spTree>
    <p:extLst>
      <p:ext uri="{BB962C8B-B14F-4D97-AF65-F5344CB8AC3E}">
        <p14:creationId xmlns:p14="http://schemas.microsoft.com/office/powerpoint/2010/main" val="4794317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618008" y="854239"/>
            <a:ext cx="7876287" cy="3592629"/>
          </a:xfrm>
        </p:spPr>
        <p:txBody>
          <a:bodyPr lIns="0" tIns="0" rIns="0" bIns="0" anchor="b">
            <a:noAutofit/>
          </a:bodyPr>
          <a:lstStyle>
            <a:lvl1pPr algn="l">
              <a:lnSpc>
                <a:spcPct val="100000"/>
              </a:lnSpc>
              <a:defRPr sz="5400" b="0" baseline="0"/>
            </a:lvl1pPr>
          </a:lstStyle>
          <a:p>
            <a:r>
              <a:rPr lang="en-US"/>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658367" y="4617138"/>
            <a:ext cx="7835927" cy="1313762"/>
          </a:xfrm>
        </p:spPr>
        <p:txBody>
          <a:bodyPr lIns="0" tIns="0" rIns="0" bIns="0" anchor="t">
            <a:noAutofit/>
          </a:bodyPr>
          <a:lstStyle>
            <a:lvl1pPr marL="0" indent="0" algn="l">
              <a:lnSpc>
                <a:spcPct val="100000"/>
              </a:lnSpc>
              <a:spcBef>
                <a:spcPts val="0"/>
              </a:spcBef>
              <a:buNone/>
              <a:defRPr sz="2400" baseline="0">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1" name="Content Placeholder 10">
            <a:extLst>
              <a:ext uri="{FF2B5EF4-FFF2-40B4-BE49-F238E27FC236}">
                <a16:creationId xmlns:a16="http://schemas.microsoft.com/office/drawing/2014/main" id="{BF866237-3EC3-0269-92E0-80E4D6E11C96}"/>
              </a:ext>
            </a:extLst>
          </p:cNvPr>
          <p:cNvSpPr>
            <a:spLocks noGrp="1"/>
          </p:cNvSpPr>
          <p:nvPr>
            <p:ph sz="quarter" idx="13" hasCustomPrompt="1"/>
          </p:nvPr>
        </p:nvSpPr>
        <p:spPr>
          <a:xfrm>
            <a:off x="657225" y="6076543"/>
            <a:ext cx="2155825" cy="305614"/>
          </a:xfrm>
        </p:spPr>
        <p:txBody>
          <a:bodyPr lIns="0" tIns="0" rIns="0" bIns="0" anchor="b">
            <a:noAutofit/>
          </a:bodyPr>
          <a:lstStyle>
            <a:lvl1pPr marL="0" indent="0">
              <a:spcBef>
                <a:spcPts val="0"/>
              </a:spcBef>
              <a:buNone/>
              <a:defRPr sz="1600"/>
            </a:lvl1pPr>
          </a:lstStyle>
          <a:p>
            <a:pPr lvl="0"/>
            <a:r>
              <a:rPr lang="en-US"/>
              <a:t>Presenter Name</a:t>
            </a:r>
          </a:p>
        </p:txBody>
      </p:sp>
      <p:sp>
        <p:nvSpPr>
          <p:cNvPr id="9" name="Freeform 10">
            <a:extLst>
              <a:ext uri="{FF2B5EF4-FFF2-40B4-BE49-F238E27FC236}">
                <a16:creationId xmlns:a16="http://schemas.microsoft.com/office/drawing/2014/main" id="{C97D63AA-10AF-817C-3FA8-C3C3CD7F0F84}"/>
              </a:ext>
              <a:ext uri="{C183D7F6-B498-43B3-948B-1728B52AA6E4}">
                <adec:decorative xmlns:adec="http://schemas.microsoft.com/office/drawing/2017/decorative" val="1"/>
              </a:ext>
            </a:extLst>
          </p:cNvPr>
          <p:cNvSpPr/>
          <p:nvPr userDrawn="1"/>
        </p:nvSpPr>
        <p:spPr>
          <a:xfrm rot="5400000">
            <a:off x="-664664" y="3164196"/>
            <a:ext cx="1947336" cy="618008"/>
          </a:xfrm>
          <a:custGeom>
            <a:avLst/>
            <a:gdLst/>
            <a:ahLst/>
            <a:cxnLst/>
            <a:rect l="l" t="t" r="r" b="b"/>
            <a:pathLst>
              <a:path w="2884235" h="812800">
                <a:moveTo>
                  <a:pt x="0" y="0"/>
                </a:moveTo>
                <a:lnTo>
                  <a:pt x="2884235" y="0"/>
                </a:lnTo>
                <a:lnTo>
                  <a:pt x="2884235" y="812800"/>
                </a:lnTo>
                <a:lnTo>
                  <a:pt x="0" y="812800"/>
                </a:lnTo>
                <a:close/>
              </a:path>
            </a:pathLst>
          </a:custGeom>
          <a:solidFill>
            <a:schemeClr val="accent1"/>
          </a:solidFill>
        </p:spPr>
        <p:txBody>
          <a:bodyPr/>
          <a:lstStyle/>
          <a:p>
            <a:endParaRPr lang="zh-CN" altLang="en-US" u="sng"/>
          </a:p>
        </p:txBody>
      </p:sp>
      <p:sp>
        <p:nvSpPr>
          <p:cNvPr id="10" name="Freeform 10">
            <a:extLst>
              <a:ext uri="{FF2B5EF4-FFF2-40B4-BE49-F238E27FC236}">
                <a16:creationId xmlns:a16="http://schemas.microsoft.com/office/drawing/2014/main" id="{40785FC4-EF47-6A5D-4541-E3290578319B}"/>
              </a:ext>
              <a:ext uri="{C183D7F6-B498-43B3-948B-1728B52AA6E4}">
                <adec:decorative xmlns:adec="http://schemas.microsoft.com/office/drawing/2017/decorative" val="1"/>
              </a:ext>
            </a:extLst>
          </p:cNvPr>
          <p:cNvSpPr/>
          <p:nvPr userDrawn="1"/>
        </p:nvSpPr>
        <p:spPr>
          <a:xfrm>
            <a:off x="0" y="0"/>
            <a:ext cx="1947336" cy="618008"/>
          </a:xfrm>
          <a:custGeom>
            <a:avLst/>
            <a:gdLst/>
            <a:ahLst/>
            <a:cxnLst/>
            <a:rect l="l" t="t" r="r" b="b"/>
            <a:pathLst>
              <a:path w="2884235" h="812800">
                <a:moveTo>
                  <a:pt x="0" y="0"/>
                </a:moveTo>
                <a:lnTo>
                  <a:pt x="2884235" y="0"/>
                </a:lnTo>
                <a:lnTo>
                  <a:pt x="2884235" y="812800"/>
                </a:lnTo>
                <a:lnTo>
                  <a:pt x="0" y="812800"/>
                </a:lnTo>
                <a:close/>
              </a:path>
            </a:pathLst>
          </a:custGeom>
          <a:solidFill>
            <a:schemeClr val="accent1"/>
          </a:solidFill>
        </p:spPr>
        <p:txBody>
          <a:bodyPr/>
          <a:lstStyle/>
          <a:p>
            <a:endParaRPr lang="zh-CN" altLang="en-US" u="sng"/>
          </a:p>
        </p:txBody>
      </p:sp>
      <p:sp>
        <p:nvSpPr>
          <p:cNvPr id="7" name="Freeform 5">
            <a:extLst>
              <a:ext uri="{FF2B5EF4-FFF2-40B4-BE49-F238E27FC236}">
                <a16:creationId xmlns:a16="http://schemas.microsoft.com/office/drawing/2014/main" id="{D0429B91-8BA2-60E1-F6A1-5A2359A9BA50}"/>
              </a:ext>
              <a:ext uri="{C183D7F6-B498-43B3-948B-1728B52AA6E4}">
                <adec:decorative xmlns:adec="http://schemas.microsoft.com/office/drawing/2017/decorative" val="1"/>
              </a:ext>
            </a:extLst>
          </p:cNvPr>
          <p:cNvSpPr/>
          <p:nvPr userDrawn="1"/>
        </p:nvSpPr>
        <p:spPr>
          <a:xfrm>
            <a:off x="8791576" y="0"/>
            <a:ext cx="3400423" cy="6858000"/>
          </a:xfrm>
          <a:custGeom>
            <a:avLst/>
            <a:gdLst/>
            <a:ahLst/>
            <a:cxnLst/>
            <a:rect l="l" t="t" r="r" b="b"/>
            <a:pathLst>
              <a:path w="2884235" h="812800">
                <a:moveTo>
                  <a:pt x="0" y="0"/>
                </a:moveTo>
                <a:lnTo>
                  <a:pt x="2884235" y="0"/>
                </a:lnTo>
                <a:lnTo>
                  <a:pt x="2884235" y="812800"/>
                </a:lnTo>
                <a:lnTo>
                  <a:pt x="0" y="812800"/>
                </a:lnTo>
                <a:close/>
              </a:path>
            </a:pathLst>
          </a:custGeom>
          <a:solidFill>
            <a:schemeClr val="accent1"/>
          </a:solidFill>
        </p:spPr>
        <p:txBody>
          <a:bodyPr/>
          <a:lstStyle/>
          <a:p>
            <a:endParaRPr lang="zh-CN" altLang="en-US" u="sng"/>
          </a:p>
        </p:txBody>
      </p:sp>
      <p:sp>
        <p:nvSpPr>
          <p:cNvPr id="8" name="Date Placeholder 7">
            <a:extLst>
              <a:ext uri="{FF2B5EF4-FFF2-40B4-BE49-F238E27FC236}">
                <a16:creationId xmlns:a16="http://schemas.microsoft.com/office/drawing/2014/main" id="{9C161778-1D47-03FB-2618-74C2B6261BF3}"/>
              </a:ext>
            </a:extLst>
          </p:cNvPr>
          <p:cNvSpPr>
            <a:spLocks noGrp="1"/>
          </p:cNvSpPr>
          <p:nvPr>
            <p:ph type="dt" sz="half" idx="14"/>
          </p:nvPr>
        </p:nvSpPr>
        <p:spPr/>
        <p:txBody>
          <a:bodyPr/>
          <a:lstStyle/>
          <a:p>
            <a:r>
              <a:rPr lang="en-US" altLang="zh-CN"/>
              <a:t>04/26/2025</a:t>
            </a:r>
          </a:p>
        </p:txBody>
      </p:sp>
      <p:sp>
        <p:nvSpPr>
          <p:cNvPr id="12" name="Footer Placeholder 11">
            <a:extLst>
              <a:ext uri="{FF2B5EF4-FFF2-40B4-BE49-F238E27FC236}">
                <a16:creationId xmlns:a16="http://schemas.microsoft.com/office/drawing/2014/main" id="{CB1058D4-5B1B-F17E-835A-97462D0DF265}"/>
              </a:ext>
            </a:extLst>
          </p:cNvPr>
          <p:cNvSpPr>
            <a:spLocks noGrp="1"/>
          </p:cNvSpPr>
          <p:nvPr>
            <p:ph type="ftr" sz="quarter" idx="15"/>
          </p:nvPr>
        </p:nvSpPr>
        <p:spPr/>
        <p:txBody>
          <a:bodyPr/>
          <a:lstStyle/>
          <a:p>
            <a:r>
              <a:rPr lang="en-US" altLang="zh-CN"/>
              <a:t>Sample Footer Text</a:t>
            </a:r>
          </a:p>
        </p:txBody>
      </p:sp>
      <p:sp>
        <p:nvSpPr>
          <p:cNvPr id="13" name="Slide Number Placeholder 12">
            <a:extLst>
              <a:ext uri="{FF2B5EF4-FFF2-40B4-BE49-F238E27FC236}">
                <a16:creationId xmlns:a16="http://schemas.microsoft.com/office/drawing/2014/main" id="{6910C1ED-0F4E-7284-E1D0-5D5DCFA95E9D}"/>
              </a:ext>
            </a:extLst>
          </p:cNvPr>
          <p:cNvSpPr>
            <a:spLocks noGrp="1"/>
          </p:cNvSpPr>
          <p:nvPr>
            <p:ph type="sldNum" sz="half" idx="16"/>
          </p:nvPr>
        </p:nvSpPr>
        <p:spPr/>
        <p:txBody>
          <a:bodyPr/>
          <a:lstStyle/>
          <a:p>
            <a:fld id="{64D095EA-18D5-4754-B677-EAAE710458D2}" type="slidenum">
              <a:rPr lang="en-US" altLang="zh-CN" smtClean="0"/>
              <a:pPr/>
              <a:t>‹#›</a:t>
            </a:fld>
            <a:endParaRPr lang="en-US" altLang="zh-CN"/>
          </a:p>
        </p:txBody>
      </p:sp>
    </p:spTree>
    <p:extLst>
      <p:ext uri="{BB962C8B-B14F-4D97-AF65-F5344CB8AC3E}">
        <p14:creationId xmlns:p14="http://schemas.microsoft.com/office/powerpoint/2010/main" val="2394395392"/>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4-item Lists 7">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A9F42-7FF7-F803-C075-BC4968D35E34}"/>
              </a:ext>
            </a:extLst>
          </p:cNvPr>
          <p:cNvSpPr>
            <a:spLocks noGrp="1"/>
          </p:cNvSpPr>
          <p:nvPr>
            <p:ph type="title"/>
          </p:nvPr>
        </p:nvSpPr>
        <p:spPr>
          <a:xfrm>
            <a:off x="844000" y="886783"/>
            <a:ext cx="10504000" cy="1132258"/>
          </a:xfrm>
        </p:spPr>
        <p:txBody>
          <a:bodyPr lIns="0" tIns="0" rIns="0" bIns="0" anchor="ctr">
            <a:noAutofit/>
          </a:bodyPr>
          <a:lstStyle>
            <a:lvl1pPr algn="ctr">
              <a:defRPr sz="3600" b="0" baseline="0"/>
            </a:lvl1pPr>
          </a:lstStyle>
          <a:p>
            <a:r>
              <a:rPr lang="en-US"/>
              <a:t>Click to edit Master title style</a:t>
            </a:r>
          </a:p>
        </p:txBody>
      </p:sp>
      <p:sp>
        <p:nvSpPr>
          <p:cNvPr id="11" name="Picture Placeholder 10">
            <a:extLst>
              <a:ext uri="{FF2B5EF4-FFF2-40B4-BE49-F238E27FC236}">
                <a16:creationId xmlns:a16="http://schemas.microsoft.com/office/drawing/2014/main" id="{E4376F32-4FB3-093D-D835-4F9E3EF02953}"/>
              </a:ext>
            </a:extLst>
          </p:cNvPr>
          <p:cNvSpPr>
            <a:spLocks noGrp="1"/>
          </p:cNvSpPr>
          <p:nvPr>
            <p:ph type="pic" sz="quarter" idx="39"/>
          </p:nvPr>
        </p:nvSpPr>
        <p:spPr>
          <a:xfrm>
            <a:off x="1322334" y="2092306"/>
            <a:ext cx="1446212" cy="1446213"/>
          </a:xfrm>
          <a:custGeom>
            <a:avLst/>
            <a:gdLst>
              <a:gd name="connsiteX0" fmla="*/ 722009 w 1446212"/>
              <a:gd name="connsiteY0" fmla="*/ 0 h 1446213"/>
              <a:gd name="connsiteX1" fmla="*/ 724204 w 1446212"/>
              <a:gd name="connsiteY1" fmla="*/ 0 h 1446213"/>
              <a:gd name="connsiteX2" fmla="*/ 1446212 w 1446212"/>
              <a:gd name="connsiteY2" fmla="*/ 722008 h 1446213"/>
              <a:gd name="connsiteX3" fmla="*/ 1446212 w 1446212"/>
              <a:gd name="connsiteY3" fmla="*/ 724205 h 1446213"/>
              <a:gd name="connsiteX4" fmla="*/ 724204 w 1446212"/>
              <a:gd name="connsiteY4" fmla="*/ 1446213 h 1446213"/>
              <a:gd name="connsiteX5" fmla="*/ 722009 w 1446212"/>
              <a:gd name="connsiteY5" fmla="*/ 1446213 h 1446213"/>
              <a:gd name="connsiteX6" fmla="*/ 0 w 1446212"/>
              <a:gd name="connsiteY6" fmla="*/ 724204 h 1446213"/>
              <a:gd name="connsiteX7" fmla="*/ 0 w 1446212"/>
              <a:gd name="connsiteY7" fmla="*/ 722009 h 1446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6212" h="1446213">
                <a:moveTo>
                  <a:pt x="722009" y="0"/>
                </a:moveTo>
                <a:lnTo>
                  <a:pt x="724204" y="0"/>
                </a:lnTo>
                <a:lnTo>
                  <a:pt x="1446212" y="722008"/>
                </a:lnTo>
                <a:lnTo>
                  <a:pt x="1446212" y="724205"/>
                </a:lnTo>
                <a:lnTo>
                  <a:pt x="724204" y="1446213"/>
                </a:lnTo>
                <a:lnTo>
                  <a:pt x="722009" y="1446213"/>
                </a:lnTo>
                <a:lnTo>
                  <a:pt x="0" y="724204"/>
                </a:lnTo>
                <a:lnTo>
                  <a:pt x="0" y="722009"/>
                </a:lnTo>
                <a:close/>
              </a:path>
            </a:pathLst>
          </a:custGeom>
        </p:spPr>
        <p:txBody>
          <a:bodyPr wrap="square">
            <a:noAutofit/>
          </a:bodyPr>
          <a:lstStyle/>
          <a:p>
            <a:endParaRPr lang="en-US"/>
          </a:p>
        </p:txBody>
      </p:sp>
      <p:sp>
        <p:nvSpPr>
          <p:cNvPr id="15" name="Text Placeholder 39">
            <a:extLst>
              <a:ext uri="{FF2B5EF4-FFF2-40B4-BE49-F238E27FC236}">
                <a16:creationId xmlns:a16="http://schemas.microsoft.com/office/drawing/2014/main" id="{05A2EEB6-D088-5DC9-20BF-BFB26FA5A5AD}"/>
              </a:ext>
            </a:extLst>
          </p:cNvPr>
          <p:cNvSpPr>
            <a:spLocks noGrp="1"/>
          </p:cNvSpPr>
          <p:nvPr>
            <p:ph type="body" sz="quarter" idx="27"/>
          </p:nvPr>
        </p:nvSpPr>
        <p:spPr>
          <a:xfrm>
            <a:off x="849311" y="3605138"/>
            <a:ext cx="2392258" cy="1099928"/>
          </a:xfrm>
        </p:spPr>
        <p:txBody>
          <a:bodyPr lIns="0" tIns="0" rIns="0" bIns="0" anchor="ctr">
            <a:noAutofit/>
          </a:bodyPr>
          <a:lstStyle>
            <a:lvl1pPr marL="0" indent="0" algn="ctr">
              <a:lnSpc>
                <a:spcPct val="100000"/>
              </a:lnSpc>
              <a:spcBef>
                <a:spcPts val="0"/>
              </a:spcBef>
              <a:buNone/>
              <a:defRPr sz="1800" b="0" baseline="0">
                <a:latin typeface="+mj-lt"/>
                <a:ea typeface="+mj-ea"/>
              </a:defRPr>
            </a:lvl1pPr>
            <a:lvl2pPr marL="0" indent="0">
              <a:lnSpc>
                <a:spcPct val="100000"/>
              </a:lnSpc>
              <a:spcBef>
                <a:spcPts val="0"/>
              </a:spcBef>
              <a:defRPr sz="1800" b="1"/>
            </a:lvl2pPr>
            <a:lvl3pPr marL="0" indent="0">
              <a:lnSpc>
                <a:spcPct val="100000"/>
              </a:lnSpc>
              <a:spcBef>
                <a:spcPts val="0"/>
              </a:spcBef>
              <a:defRPr sz="1800" b="1"/>
            </a:lvl3pPr>
            <a:lvl4pPr marL="0" indent="0">
              <a:lnSpc>
                <a:spcPct val="100000"/>
              </a:lnSpc>
              <a:spcBef>
                <a:spcPts val="0"/>
              </a:spcBef>
              <a:defRPr sz="1800" b="1"/>
            </a:lvl4pPr>
            <a:lvl5pPr marL="0" indent="0">
              <a:lnSpc>
                <a:spcPct val="100000"/>
              </a:lnSpc>
              <a:spcBef>
                <a:spcPts val="0"/>
              </a:spcBef>
              <a:defRPr sz="1800" b="1"/>
            </a:lvl5pPr>
          </a:lstStyle>
          <a:p>
            <a:pPr lvl="0"/>
            <a:r>
              <a:rPr lang="en-US"/>
              <a:t>Click to edit Master text styles</a:t>
            </a:r>
          </a:p>
        </p:txBody>
      </p:sp>
      <p:sp>
        <p:nvSpPr>
          <p:cNvPr id="16" name="Text Placeholder 39">
            <a:extLst>
              <a:ext uri="{FF2B5EF4-FFF2-40B4-BE49-F238E27FC236}">
                <a16:creationId xmlns:a16="http://schemas.microsoft.com/office/drawing/2014/main" id="{C4EE7C5F-791A-45FB-8A87-0764EC0F7EA6}"/>
              </a:ext>
            </a:extLst>
          </p:cNvPr>
          <p:cNvSpPr>
            <a:spLocks noGrp="1"/>
          </p:cNvSpPr>
          <p:nvPr>
            <p:ph type="body" sz="quarter" idx="32"/>
          </p:nvPr>
        </p:nvSpPr>
        <p:spPr>
          <a:xfrm>
            <a:off x="844000" y="4772803"/>
            <a:ext cx="2386947" cy="1109791"/>
          </a:xfrm>
        </p:spPr>
        <p:txBody>
          <a:bodyPr lIns="0" tIns="0" rIns="0" bIns="0" anchor="t">
            <a:noAutofit/>
          </a:bodyPr>
          <a:lstStyle>
            <a:lvl1pPr marL="0" indent="0" algn="ctr">
              <a:lnSpc>
                <a:spcPct val="120000"/>
              </a:lnSpc>
              <a:spcBef>
                <a:spcPts val="0"/>
              </a:spcBef>
              <a:buNone/>
              <a:defRPr sz="1400" b="0" baseline="0">
                <a:latin typeface="+mn-lt"/>
              </a:defRPr>
            </a:lvl1pPr>
            <a:lvl2pPr marL="0" indent="0">
              <a:lnSpc>
                <a:spcPct val="100000"/>
              </a:lnSpc>
              <a:spcBef>
                <a:spcPts val="0"/>
              </a:spcBef>
              <a:defRPr sz="1800" b="1"/>
            </a:lvl2pPr>
            <a:lvl3pPr marL="0" indent="0">
              <a:lnSpc>
                <a:spcPct val="100000"/>
              </a:lnSpc>
              <a:spcBef>
                <a:spcPts val="0"/>
              </a:spcBef>
              <a:defRPr sz="1800" b="1"/>
            </a:lvl3pPr>
            <a:lvl4pPr marL="0" indent="0">
              <a:lnSpc>
                <a:spcPct val="100000"/>
              </a:lnSpc>
              <a:spcBef>
                <a:spcPts val="0"/>
              </a:spcBef>
              <a:defRPr sz="1800" b="1"/>
            </a:lvl4pPr>
            <a:lvl5pPr marL="0" indent="0">
              <a:lnSpc>
                <a:spcPct val="100000"/>
              </a:lnSpc>
              <a:spcBef>
                <a:spcPts val="0"/>
              </a:spcBef>
              <a:defRPr sz="1800" b="1"/>
            </a:lvl5pPr>
          </a:lstStyle>
          <a:p>
            <a:pPr lvl="0"/>
            <a:r>
              <a:rPr lang="en-US"/>
              <a:t>Click to edit Master text styles</a:t>
            </a:r>
          </a:p>
        </p:txBody>
      </p:sp>
      <p:sp>
        <p:nvSpPr>
          <p:cNvPr id="12" name="Picture Placeholder 11">
            <a:extLst>
              <a:ext uri="{FF2B5EF4-FFF2-40B4-BE49-F238E27FC236}">
                <a16:creationId xmlns:a16="http://schemas.microsoft.com/office/drawing/2014/main" id="{20F278EE-C4BD-3786-017F-D093EE2465E3}"/>
              </a:ext>
            </a:extLst>
          </p:cNvPr>
          <p:cNvSpPr>
            <a:spLocks noGrp="1"/>
          </p:cNvSpPr>
          <p:nvPr>
            <p:ph type="pic" sz="quarter" idx="40"/>
          </p:nvPr>
        </p:nvSpPr>
        <p:spPr>
          <a:xfrm>
            <a:off x="4017396" y="2092306"/>
            <a:ext cx="1446212" cy="1446213"/>
          </a:xfrm>
          <a:custGeom>
            <a:avLst/>
            <a:gdLst>
              <a:gd name="connsiteX0" fmla="*/ 722009 w 1446212"/>
              <a:gd name="connsiteY0" fmla="*/ 0 h 1446213"/>
              <a:gd name="connsiteX1" fmla="*/ 724204 w 1446212"/>
              <a:gd name="connsiteY1" fmla="*/ 0 h 1446213"/>
              <a:gd name="connsiteX2" fmla="*/ 1446212 w 1446212"/>
              <a:gd name="connsiteY2" fmla="*/ 722008 h 1446213"/>
              <a:gd name="connsiteX3" fmla="*/ 1446212 w 1446212"/>
              <a:gd name="connsiteY3" fmla="*/ 724205 h 1446213"/>
              <a:gd name="connsiteX4" fmla="*/ 724204 w 1446212"/>
              <a:gd name="connsiteY4" fmla="*/ 1446213 h 1446213"/>
              <a:gd name="connsiteX5" fmla="*/ 722009 w 1446212"/>
              <a:gd name="connsiteY5" fmla="*/ 1446213 h 1446213"/>
              <a:gd name="connsiteX6" fmla="*/ 0 w 1446212"/>
              <a:gd name="connsiteY6" fmla="*/ 724204 h 1446213"/>
              <a:gd name="connsiteX7" fmla="*/ 0 w 1446212"/>
              <a:gd name="connsiteY7" fmla="*/ 722009 h 1446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6212" h="1446213">
                <a:moveTo>
                  <a:pt x="722009" y="0"/>
                </a:moveTo>
                <a:lnTo>
                  <a:pt x="724204" y="0"/>
                </a:lnTo>
                <a:lnTo>
                  <a:pt x="1446212" y="722008"/>
                </a:lnTo>
                <a:lnTo>
                  <a:pt x="1446212" y="724205"/>
                </a:lnTo>
                <a:lnTo>
                  <a:pt x="724204" y="1446213"/>
                </a:lnTo>
                <a:lnTo>
                  <a:pt x="722009" y="1446213"/>
                </a:lnTo>
                <a:lnTo>
                  <a:pt x="0" y="724204"/>
                </a:lnTo>
                <a:lnTo>
                  <a:pt x="0" y="722009"/>
                </a:lnTo>
                <a:close/>
              </a:path>
            </a:pathLst>
          </a:custGeom>
        </p:spPr>
        <p:txBody>
          <a:bodyPr wrap="square">
            <a:noAutofit/>
          </a:bodyPr>
          <a:lstStyle/>
          <a:p>
            <a:endParaRPr lang="en-US"/>
          </a:p>
        </p:txBody>
      </p:sp>
      <p:sp>
        <p:nvSpPr>
          <p:cNvPr id="17" name="Text Placeholder 39">
            <a:extLst>
              <a:ext uri="{FF2B5EF4-FFF2-40B4-BE49-F238E27FC236}">
                <a16:creationId xmlns:a16="http://schemas.microsoft.com/office/drawing/2014/main" id="{E907BA94-FBBF-0166-CAA4-81B432510CA3}"/>
              </a:ext>
            </a:extLst>
          </p:cNvPr>
          <p:cNvSpPr>
            <a:spLocks noGrp="1"/>
          </p:cNvSpPr>
          <p:nvPr>
            <p:ph type="body" sz="quarter" idx="43"/>
          </p:nvPr>
        </p:nvSpPr>
        <p:spPr>
          <a:xfrm>
            <a:off x="3544373" y="3605138"/>
            <a:ext cx="2392258" cy="1099928"/>
          </a:xfrm>
        </p:spPr>
        <p:txBody>
          <a:bodyPr lIns="0" tIns="0" rIns="0" bIns="0" anchor="ctr">
            <a:noAutofit/>
          </a:bodyPr>
          <a:lstStyle>
            <a:lvl1pPr marL="0" indent="0" algn="ctr">
              <a:lnSpc>
                <a:spcPct val="100000"/>
              </a:lnSpc>
              <a:spcBef>
                <a:spcPts val="0"/>
              </a:spcBef>
              <a:buNone/>
              <a:defRPr sz="1800" b="0" baseline="0">
                <a:latin typeface="+mj-lt"/>
                <a:ea typeface="+mj-ea"/>
              </a:defRPr>
            </a:lvl1pPr>
            <a:lvl2pPr marL="0" indent="0">
              <a:lnSpc>
                <a:spcPct val="100000"/>
              </a:lnSpc>
              <a:spcBef>
                <a:spcPts val="0"/>
              </a:spcBef>
              <a:defRPr sz="1800" b="1"/>
            </a:lvl2pPr>
            <a:lvl3pPr marL="0" indent="0">
              <a:lnSpc>
                <a:spcPct val="100000"/>
              </a:lnSpc>
              <a:spcBef>
                <a:spcPts val="0"/>
              </a:spcBef>
              <a:defRPr sz="1800" b="1"/>
            </a:lvl3pPr>
            <a:lvl4pPr marL="0" indent="0">
              <a:lnSpc>
                <a:spcPct val="100000"/>
              </a:lnSpc>
              <a:spcBef>
                <a:spcPts val="0"/>
              </a:spcBef>
              <a:defRPr sz="1800" b="1"/>
            </a:lvl4pPr>
            <a:lvl5pPr marL="0" indent="0">
              <a:lnSpc>
                <a:spcPct val="100000"/>
              </a:lnSpc>
              <a:spcBef>
                <a:spcPts val="0"/>
              </a:spcBef>
              <a:defRPr sz="1800" b="1"/>
            </a:lvl5pPr>
          </a:lstStyle>
          <a:p>
            <a:pPr lvl="0"/>
            <a:r>
              <a:rPr lang="en-US"/>
              <a:t>Click to edit Master text styles</a:t>
            </a:r>
          </a:p>
        </p:txBody>
      </p:sp>
      <p:sp>
        <p:nvSpPr>
          <p:cNvPr id="18" name="Text Placeholder 39">
            <a:extLst>
              <a:ext uri="{FF2B5EF4-FFF2-40B4-BE49-F238E27FC236}">
                <a16:creationId xmlns:a16="http://schemas.microsoft.com/office/drawing/2014/main" id="{41B9B884-D83C-E348-9F47-95210A1C58EF}"/>
              </a:ext>
            </a:extLst>
          </p:cNvPr>
          <p:cNvSpPr>
            <a:spLocks noGrp="1"/>
          </p:cNvSpPr>
          <p:nvPr>
            <p:ph type="body" sz="quarter" idx="44"/>
          </p:nvPr>
        </p:nvSpPr>
        <p:spPr>
          <a:xfrm>
            <a:off x="3544373" y="4772803"/>
            <a:ext cx="2386947" cy="1109791"/>
          </a:xfrm>
        </p:spPr>
        <p:txBody>
          <a:bodyPr lIns="0" tIns="0" rIns="0" bIns="0" anchor="t">
            <a:noAutofit/>
          </a:bodyPr>
          <a:lstStyle>
            <a:lvl1pPr marL="0" indent="0" algn="ctr">
              <a:lnSpc>
                <a:spcPct val="120000"/>
              </a:lnSpc>
              <a:spcBef>
                <a:spcPts val="0"/>
              </a:spcBef>
              <a:buNone/>
              <a:defRPr sz="1400" b="0">
                <a:latin typeface="+mn-lt"/>
              </a:defRPr>
            </a:lvl1pPr>
            <a:lvl2pPr marL="0" indent="0">
              <a:lnSpc>
                <a:spcPct val="100000"/>
              </a:lnSpc>
              <a:spcBef>
                <a:spcPts val="0"/>
              </a:spcBef>
              <a:defRPr sz="1800" b="1"/>
            </a:lvl2pPr>
            <a:lvl3pPr marL="0" indent="0">
              <a:lnSpc>
                <a:spcPct val="100000"/>
              </a:lnSpc>
              <a:spcBef>
                <a:spcPts val="0"/>
              </a:spcBef>
              <a:defRPr sz="1800" b="1"/>
            </a:lvl3pPr>
            <a:lvl4pPr marL="0" indent="0">
              <a:lnSpc>
                <a:spcPct val="100000"/>
              </a:lnSpc>
              <a:spcBef>
                <a:spcPts val="0"/>
              </a:spcBef>
              <a:defRPr sz="1800" b="1"/>
            </a:lvl4pPr>
            <a:lvl5pPr marL="0" indent="0">
              <a:lnSpc>
                <a:spcPct val="100000"/>
              </a:lnSpc>
              <a:spcBef>
                <a:spcPts val="0"/>
              </a:spcBef>
              <a:defRPr sz="1800" b="1"/>
            </a:lvl5pPr>
          </a:lstStyle>
          <a:p>
            <a:pPr lvl="0"/>
            <a:r>
              <a:rPr lang="en-US"/>
              <a:t>Click to edit Master text styles</a:t>
            </a:r>
          </a:p>
        </p:txBody>
      </p:sp>
      <p:sp>
        <p:nvSpPr>
          <p:cNvPr id="13" name="Picture Placeholder 12">
            <a:extLst>
              <a:ext uri="{FF2B5EF4-FFF2-40B4-BE49-F238E27FC236}">
                <a16:creationId xmlns:a16="http://schemas.microsoft.com/office/drawing/2014/main" id="{766D4AC7-BBFA-F617-DD11-9E649A104652}"/>
              </a:ext>
            </a:extLst>
          </p:cNvPr>
          <p:cNvSpPr>
            <a:spLocks noGrp="1"/>
          </p:cNvSpPr>
          <p:nvPr>
            <p:ph type="pic" sz="quarter" idx="41"/>
          </p:nvPr>
        </p:nvSpPr>
        <p:spPr>
          <a:xfrm>
            <a:off x="6723080" y="2092306"/>
            <a:ext cx="1446212" cy="1446213"/>
          </a:xfrm>
          <a:custGeom>
            <a:avLst/>
            <a:gdLst>
              <a:gd name="connsiteX0" fmla="*/ 722009 w 1446212"/>
              <a:gd name="connsiteY0" fmla="*/ 0 h 1446213"/>
              <a:gd name="connsiteX1" fmla="*/ 724204 w 1446212"/>
              <a:gd name="connsiteY1" fmla="*/ 0 h 1446213"/>
              <a:gd name="connsiteX2" fmla="*/ 1446212 w 1446212"/>
              <a:gd name="connsiteY2" fmla="*/ 722008 h 1446213"/>
              <a:gd name="connsiteX3" fmla="*/ 1446212 w 1446212"/>
              <a:gd name="connsiteY3" fmla="*/ 724205 h 1446213"/>
              <a:gd name="connsiteX4" fmla="*/ 724204 w 1446212"/>
              <a:gd name="connsiteY4" fmla="*/ 1446213 h 1446213"/>
              <a:gd name="connsiteX5" fmla="*/ 722009 w 1446212"/>
              <a:gd name="connsiteY5" fmla="*/ 1446213 h 1446213"/>
              <a:gd name="connsiteX6" fmla="*/ 0 w 1446212"/>
              <a:gd name="connsiteY6" fmla="*/ 724204 h 1446213"/>
              <a:gd name="connsiteX7" fmla="*/ 0 w 1446212"/>
              <a:gd name="connsiteY7" fmla="*/ 722009 h 1446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6212" h="1446213">
                <a:moveTo>
                  <a:pt x="722009" y="0"/>
                </a:moveTo>
                <a:lnTo>
                  <a:pt x="724204" y="0"/>
                </a:lnTo>
                <a:lnTo>
                  <a:pt x="1446212" y="722008"/>
                </a:lnTo>
                <a:lnTo>
                  <a:pt x="1446212" y="724205"/>
                </a:lnTo>
                <a:lnTo>
                  <a:pt x="724204" y="1446213"/>
                </a:lnTo>
                <a:lnTo>
                  <a:pt x="722009" y="1446213"/>
                </a:lnTo>
                <a:lnTo>
                  <a:pt x="0" y="724204"/>
                </a:lnTo>
                <a:lnTo>
                  <a:pt x="0" y="722009"/>
                </a:lnTo>
                <a:close/>
              </a:path>
            </a:pathLst>
          </a:custGeom>
        </p:spPr>
        <p:txBody>
          <a:bodyPr wrap="square">
            <a:noAutofit/>
          </a:bodyPr>
          <a:lstStyle/>
          <a:p>
            <a:endParaRPr lang="en-US"/>
          </a:p>
        </p:txBody>
      </p:sp>
      <p:sp>
        <p:nvSpPr>
          <p:cNvPr id="19" name="Text Placeholder 39">
            <a:extLst>
              <a:ext uri="{FF2B5EF4-FFF2-40B4-BE49-F238E27FC236}">
                <a16:creationId xmlns:a16="http://schemas.microsoft.com/office/drawing/2014/main" id="{AD702C90-A059-E7DB-144B-1C0F8614AF9B}"/>
              </a:ext>
            </a:extLst>
          </p:cNvPr>
          <p:cNvSpPr>
            <a:spLocks noGrp="1"/>
          </p:cNvSpPr>
          <p:nvPr>
            <p:ph type="body" sz="quarter" idx="45"/>
          </p:nvPr>
        </p:nvSpPr>
        <p:spPr>
          <a:xfrm>
            <a:off x="6250057" y="3605138"/>
            <a:ext cx="2392258" cy="1099928"/>
          </a:xfrm>
        </p:spPr>
        <p:txBody>
          <a:bodyPr lIns="0" tIns="0" rIns="0" bIns="0" anchor="ctr">
            <a:noAutofit/>
          </a:bodyPr>
          <a:lstStyle>
            <a:lvl1pPr marL="0" indent="0" algn="ctr">
              <a:lnSpc>
                <a:spcPct val="100000"/>
              </a:lnSpc>
              <a:spcBef>
                <a:spcPts val="0"/>
              </a:spcBef>
              <a:buNone/>
              <a:defRPr sz="1800" b="0" baseline="0">
                <a:latin typeface="+mj-lt"/>
                <a:ea typeface="+mj-ea"/>
              </a:defRPr>
            </a:lvl1pPr>
            <a:lvl2pPr marL="0" indent="0">
              <a:lnSpc>
                <a:spcPct val="100000"/>
              </a:lnSpc>
              <a:spcBef>
                <a:spcPts val="0"/>
              </a:spcBef>
              <a:defRPr sz="1800" b="1"/>
            </a:lvl2pPr>
            <a:lvl3pPr marL="0" indent="0">
              <a:lnSpc>
                <a:spcPct val="100000"/>
              </a:lnSpc>
              <a:spcBef>
                <a:spcPts val="0"/>
              </a:spcBef>
              <a:defRPr sz="1800" b="1"/>
            </a:lvl3pPr>
            <a:lvl4pPr marL="0" indent="0">
              <a:lnSpc>
                <a:spcPct val="100000"/>
              </a:lnSpc>
              <a:spcBef>
                <a:spcPts val="0"/>
              </a:spcBef>
              <a:defRPr sz="1800" b="1"/>
            </a:lvl4pPr>
            <a:lvl5pPr marL="0" indent="0">
              <a:lnSpc>
                <a:spcPct val="100000"/>
              </a:lnSpc>
              <a:spcBef>
                <a:spcPts val="0"/>
              </a:spcBef>
              <a:defRPr sz="1800" b="1"/>
            </a:lvl5pPr>
          </a:lstStyle>
          <a:p>
            <a:pPr lvl="0"/>
            <a:r>
              <a:rPr lang="en-US"/>
              <a:t>Click to edit Master text styles</a:t>
            </a:r>
          </a:p>
        </p:txBody>
      </p:sp>
      <p:sp>
        <p:nvSpPr>
          <p:cNvPr id="20" name="Text Placeholder 39">
            <a:extLst>
              <a:ext uri="{FF2B5EF4-FFF2-40B4-BE49-F238E27FC236}">
                <a16:creationId xmlns:a16="http://schemas.microsoft.com/office/drawing/2014/main" id="{ED5D17F8-5B75-5980-3CDC-4B800A1D1142}"/>
              </a:ext>
            </a:extLst>
          </p:cNvPr>
          <p:cNvSpPr>
            <a:spLocks noGrp="1"/>
          </p:cNvSpPr>
          <p:nvPr>
            <p:ph type="body" sz="quarter" idx="46"/>
          </p:nvPr>
        </p:nvSpPr>
        <p:spPr>
          <a:xfrm>
            <a:off x="6250057" y="4772803"/>
            <a:ext cx="2386947" cy="1109791"/>
          </a:xfrm>
        </p:spPr>
        <p:txBody>
          <a:bodyPr lIns="0" tIns="0" rIns="0" bIns="0" anchor="t">
            <a:noAutofit/>
          </a:bodyPr>
          <a:lstStyle>
            <a:lvl1pPr marL="0" indent="0" algn="ctr">
              <a:lnSpc>
                <a:spcPct val="120000"/>
              </a:lnSpc>
              <a:spcBef>
                <a:spcPts val="0"/>
              </a:spcBef>
              <a:buNone/>
              <a:defRPr sz="1400" b="0">
                <a:latin typeface="+mn-lt"/>
              </a:defRPr>
            </a:lvl1pPr>
            <a:lvl2pPr marL="0" indent="0">
              <a:lnSpc>
                <a:spcPct val="100000"/>
              </a:lnSpc>
              <a:spcBef>
                <a:spcPts val="0"/>
              </a:spcBef>
              <a:defRPr sz="1800" b="1"/>
            </a:lvl2pPr>
            <a:lvl3pPr marL="0" indent="0">
              <a:lnSpc>
                <a:spcPct val="100000"/>
              </a:lnSpc>
              <a:spcBef>
                <a:spcPts val="0"/>
              </a:spcBef>
              <a:defRPr sz="1800" b="1"/>
            </a:lvl3pPr>
            <a:lvl4pPr marL="0" indent="0">
              <a:lnSpc>
                <a:spcPct val="100000"/>
              </a:lnSpc>
              <a:spcBef>
                <a:spcPts val="0"/>
              </a:spcBef>
              <a:defRPr sz="1800" b="1"/>
            </a:lvl4pPr>
            <a:lvl5pPr marL="0" indent="0">
              <a:lnSpc>
                <a:spcPct val="100000"/>
              </a:lnSpc>
              <a:spcBef>
                <a:spcPts val="0"/>
              </a:spcBef>
              <a:defRPr sz="1800" b="1"/>
            </a:lvl5pPr>
          </a:lstStyle>
          <a:p>
            <a:pPr lvl="0"/>
            <a:r>
              <a:rPr lang="en-US"/>
              <a:t>Click to edit Master text styles</a:t>
            </a:r>
          </a:p>
        </p:txBody>
      </p:sp>
      <p:sp>
        <p:nvSpPr>
          <p:cNvPr id="14" name="Picture Placeholder 13">
            <a:extLst>
              <a:ext uri="{FF2B5EF4-FFF2-40B4-BE49-F238E27FC236}">
                <a16:creationId xmlns:a16="http://schemas.microsoft.com/office/drawing/2014/main" id="{E5520C32-89CC-39E4-5415-855B48F4B675}"/>
              </a:ext>
            </a:extLst>
          </p:cNvPr>
          <p:cNvSpPr>
            <a:spLocks noGrp="1"/>
          </p:cNvSpPr>
          <p:nvPr>
            <p:ph type="pic" sz="quarter" idx="42"/>
          </p:nvPr>
        </p:nvSpPr>
        <p:spPr>
          <a:xfrm>
            <a:off x="9428764" y="2092306"/>
            <a:ext cx="1446212" cy="1446213"/>
          </a:xfrm>
          <a:custGeom>
            <a:avLst/>
            <a:gdLst>
              <a:gd name="connsiteX0" fmla="*/ 722009 w 1446212"/>
              <a:gd name="connsiteY0" fmla="*/ 0 h 1446213"/>
              <a:gd name="connsiteX1" fmla="*/ 724204 w 1446212"/>
              <a:gd name="connsiteY1" fmla="*/ 0 h 1446213"/>
              <a:gd name="connsiteX2" fmla="*/ 1446212 w 1446212"/>
              <a:gd name="connsiteY2" fmla="*/ 722008 h 1446213"/>
              <a:gd name="connsiteX3" fmla="*/ 1446212 w 1446212"/>
              <a:gd name="connsiteY3" fmla="*/ 724205 h 1446213"/>
              <a:gd name="connsiteX4" fmla="*/ 724204 w 1446212"/>
              <a:gd name="connsiteY4" fmla="*/ 1446213 h 1446213"/>
              <a:gd name="connsiteX5" fmla="*/ 722009 w 1446212"/>
              <a:gd name="connsiteY5" fmla="*/ 1446213 h 1446213"/>
              <a:gd name="connsiteX6" fmla="*/ 0 w 1446212"/>
              <a:gd name="connsiteY6" fmla="*/ 724204 h 1446213"/>
              <a:gd name="connsiteX7" fmla="*/ 0 w 1446212"/>
              <a:gd name="connsiteY7" fmla="*/ 722009 h 1446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6212" h="1446213">
                <a:moveTo>
                  <a:pt x="722009" y="0"/>
                </a:moveTo>
                <a:lnTo>
                  <a:pt x="724204" y="0"/>
                </a:lnTo>
                <a:lnTo>
                  <a:pt x="1446212" y="722008"/>
                </a:lnTo>
                <a:lnTo>
                  <a:pt x="1446212" y="724205"/>
                </a:lnTo>
                <a:lnTo>
                  <a:pt x="724204" y="1446213"/>
                </a:lnTo>
                <a:lnTo>
                  <a:pt x="722009" y="1446213"/>
                </a:lnTo>
                <a:lnTo>
                  <a:pt x="0" y="724204"/>
                </a:lnTo>
                <a:lnTo>
                  <a:pt x="0" y="722009"/>
                </a:lnTo>
                <a:close/>
              </a:path>
            </a:pathLst>
          </a:custGeom>
        </p:spPr>
        <p:txBody>
          <a:bodyPr wrap="square">
            <a:noAutofit/>
          </a:bodyPr>
          <a:lstStyle/>
          <a:p>
            <a:endParaRPr lang="en-US"/>
          </a:p>
        </p:txBody>
      </p:sp>
      <p:sp>
        <p:nvSpPr>
          <p:cNvPr id="22" name="Text Placeholder 39">
            <a:extLst>
              <a:ext uri="{FF2B5EF4-FFF2-40B4-BE49-F238E27FC236}">
                <a16:creationId xmlns:a16="http://schemas.microsoft.com/office/drawing/2014/main" id="{64E5BA67-245A-910F-EAEA-9B164985426F}"/>
              </a:ext>
            </a:extLst>
          </p:cNvPr>
          <p:cNvSpPr>
            <a:spLocks noGrp="1"/>
          </p:cNvSpPr>
          <p:nvPr>
            <p:ph type="body" sz="quarter" idx="48"/>
          </p:nvPr>
        </p:nvSpPr>
        <p:spPr>
          <a:xfrm>
            <a:off x="8955741" y="3605138"/>
            <a:ext cx="2392258" cy="1099928"/>
          </a:xfrm>
        </p:spPr>
        <p:txBody>
          <a:bodyPr lIns="0" tIns="0" rIns="0" bIns="0" anchor="ctr">
            <a:noAutofit/>
          </a:bodyPr>
          <a:lstStyle>
            <a:lvl1pPr marL="0" indent="0" algn="ctr">
              <a:lnSpc>
                <a:spcPct val="100000"/>
              </a:lnSpc>
              <a:spcBef>
                <a:spcPts val="0"/>
              </a:spcBef>
              <a:buNone/>
              <a:defRPr sz="1800" b="0" baseline="0">
                <a:latin typeface="+mj-lt"/>
                <a:ea typeface="+mj-ea"/>
              </a:defRPr>
            </a:lvl1pPr>
            <a:lvl2pPr marL="0" indent="0">
              <a:lnSpc>
                <a:spcPct val="100000"/>
              </a:lnSpc>
              <a:spcBef>
                <a:spcPts val="0"/>
              </a:spcBef>
              <a:defRPr sz="1800" b="1"/>
            </a:lvl2pPr>
            <a:lvl3pPr marL="0" indent="0">
              <a:lnSpc>
                <a:spcPct val="100000"/>
              </a:lnSpc>
              <a:spcBef>
                <a:spcPts val="0"/>
              </a:spcBef>
              <a:defRPr sz="1800" b="1"/>
            </a:lvl3pPr>
            <a:lvl4pPr marL="0" indent="0">
              <a:lnSpc>
                <a:spcPct val="100000"/>
              </a:lnSpc>
              <a:spcBef>
                <a:spcPts val="0"/>
              </a:spcBef>
              <a:defRPr sz="1800" b="1"/>
            </a:lvl4pPr>
            <a:lvl5pPr marL="0" indent="0">
              <a:lnSpc>
                <a:spcPct val="100000"/>
              </a:lnSpc>
              <a:spcBef>
                <a:spcPts val="0"/>
              </a:spcBef>
              <a:defRPr sz="1800" b="1"/>
            </a:lvl5pPr>
          </a:lstStyle>
          <a:p>
            <a:pPr lvl="0"/>
            <a:r>
              <a:rPr lang="en-US"/>
              <a:t>Click to edit Master text styles</a:t>
            </a:r>
          </a:p>
        </p:txBody>
      </p:sp>
      <p:sp>
        <p:nvSpPr>
          <p:cNvPr id="21" name="Text Placeholder 39">
            <a:extLst>
              <a:ext uri="{FF2B5EF4-FFF2-40B4-BE49-F238E27FC236}">
                <a16:creationId xmlns:a16="http://schemas.microsoft.com/office/drawing/2014/main" id="{51F6A6FF-8374-DF50-94EF-3C86220F1035}"/>
              </a:ext>
            </a:extLst>
          </p:cNvPr>
          <p:cNvSpPr>
            <a:spLocks noGrp="1"/>
          </p:cNvSpPr>
          <p:nvPr>
            <p:ph type="body" sz="quarter" idx="47"/>
          </p:nvPr>
        </p:nvSpPr>
        <p:spPr>
          <a:xfrm>
            <a:off x="8955741" y="4772803"/>
            <a:ext cx="2386947" cy="1109791"/>
          </a:xfrm>
        </p:spPr>
        <p:txBody>
          <a:bodyPr lIns="0" tIns="0" rIns="0" bIns="0" anchor="t">
            <a:noAutofit/>
          </a:bodyPr>
          <a:lstStyle>
            <a:lvl1pPr marL="0" indent="0" algn="ctr">
              <a:lnSpc>
                <a:spcPct val="120000"/>
              </a:lnSpc>
              <a:spcBef>
                <a:spcPts val="0"/>
              </a:spcBef>
              <a:buNone/>
              <a:defRPr sz="1400" b="0">
                <a:latin typeface="+mn-lt"/>
              </a:defRPr>
            </a:lvl1pPr>
            <a:lvl2pPr marL="0" indent="0">
              <a:lnSpc>
                <a:spcPct val="100000"/>
              </a:lnSpc>
              <a:spcBef>
                <a:spcPts val="0"/>
              </a:spcBef>
              <a:defRPr sz="1800" b="1"/>
            </a:lvl2pPr>
            <a:lvl3pPr marL="0" indent="0">
              <a:lnSpc>
                <a:spcPct val="100000"/>
              </a:lnSpc>
              <a:spcBef>
                <a:spcPts val="0"/>
              </a:spcBef>
              <a:defRPr sz="1800" b="1"/>
            </a:lvl3pPr>
            <a:lvl4pPr marL="0" indent="0">
              <a:lnSpc>
                <a:spcPct val="100000"/>
              </a:lnSpc>
              <a:spcBef>
                <a:spcPts val="0"/>
              </a:spcBef>
              <a:defRPr sz="1800" b="1"/>
            </a:lvl4pPr>
            <a:lvl5pPr marL="0" indent="0">
              <a:lnSpc>
                <a:spcPct val="100000"/>
              </a:lnSpc>
              <a:spcBef>
                <a:spcPts val="0"/>
              </a:spcBef>
              <a:defRPr sz="1800" b="1"/>
            </a:lvl5pPr>
          </a:lstStyle>
          <a:p>
            <a:pPr lvl="0"/>
            <a:r>
              <a:rPr lang="en-US"/>
              <a:t>Click to edit Master text styles</a:t>
            </a:r>
          </a:p>
        </p:txBody>
      </p:sp>
      <p:sp>
        <p:nvSpPr>
          <p:cNvPr id="5" name="Freeform 10">
            <a:extLst>
              <a:ext uri="{FF2B5EF4-FFF2-40B4-BE49-F238E27FC236}">
                <a16:creationId xmlns:a16="http://schemas.microsoft.com/office/drawing/2014/main" id="{677315A8-46EF-5456-554B-CFD019DDB16C}"/>
              </a:ext>
              <a:ext uri="{C183D7F6-B498-43B3-948B-1728B52AA6E4}">
                <adec:decorative xmlns:adec="http://schemas.microsoft.com/office/drawing/2017/decorative" val="1"/>
              </a:ext>
            </a:extLst>
          </p:cNvPr>
          <p:cNvSpPr/>
          <p:nvPr userDrawn="1"/>
        </p:nvSpPr>
        <p:spPr>
          <a:xfrm>
            <a:off x="0" y="5994000"/>
            <a:ext cx="864000" cy="864000"/>
          </a:xfrm>
          <a:custGeom>
            <a:avLst/>
            <a:gdLst/>
            <a:ahLst/>
            <a:cxnLst/>
            <a:rect l="l" t="t" r="r" b="b"/>
            <a:pathLst>
              <a:path w="2884235" h="812800">
                <a:moveTo>
                  <a:pt x="0" y="0"/>
                </a:moveTo>
                <a:lnTo>
                  <a:pt x="2884235" y="0"/>
                </a:lnTo>
                <a:lnTo>
                  <a:pt x="2884235" y="812800"/>
                </a:lnTo>
                <a:lnTo>
                  <a:pt x="0" y="812800"/>
                </a:lnTo>
                <a:close/>
              </a:path>
            </a:pathLst>
          </a:custGeom>
          <a:solidFill>
            <a:schemeClr val="accent1"/>
          </a:solidFill>
        </p:spPr>
        <p:txBody>
          <a:bodyPr/>
          <a:lstStyle/>
          <a:p>
            <a:endParaRPr lang="zh-CN" altLang="en-US" u="sng"/>
          </a:p>
        </p:txBody>
      </p:sp>
      <p:sp>
        <p:nvSpPr>
          <p:cNvPr id="8" name="Date Placeholder 7">
            <a:extLst>
              <a:ext uri="{FF2B5EF4-FFF2-40B4-BE49-F238E27FC236}">
                <a16:creationId xmlns:a16="http://schemas.microsoft.com/office/drawing/2014/main" id="{9265D351-7CFF-ACCB-1499-5251773F349C}"/>
              </a:ext>
            </a:extLst>
          </p:cNvPr>
          <p:cNvSpPr>
            <a:spLocks noGrp="1"/>
          </p:cNvSpPr>
          <p:nvPr>
            <p:ph type="dt" sz="half" idx="49"/>
          </p:nvPr>
        </p:nvSpPr>
        <p:spPr/>
        <p:txBody>
          <a:bodyPr/>
          <a:lstStyle/>
          <a:p>
            <a:r>
              <a:rPr lang="en-US" altLang="zh-CN"/>
              <a:t>04/26/2025</a:t>
            </a:r>
          </a:p>
        </p:txBody>
      </p:sp>
      <p:sp>
        <p:nvSpPr>
          <p:cNvPr id="9" name="Footer Placeholder 8">
            <a:extLst>
              <a:ext uri="{FF2B5EF4-FFF2-40B4-BE49-F238E27FC236}">
                <a16:creationId xmlns:a16="http://schemas.microsoft.com/office/drawing/2014/main" id="{BC49C9E8-1A47-560D-4929-E524B64445A3}"/>
              </a:ext>
            </a:extLst>
          </p:cNvPr>
          <p:cNvSpPr>
            <a:spLocks noGrp="1"/>
          </p:cNvSpPr>
          <p:nvPr>
            <p:ph type="ftr" sz="quarter" idx="50"/>
          </p:nvPr>
        </p:nvSpPr>
        <p:spPr/>
        <p:txBody>
          <a:bodyPr/>
          <a:lstStyle/>
          <a:p>
            <a:r>
              <a:rPr lang="en-US" altLang="zh-CN"/>
              <a:t>Sample Footer Text</a:t>
            </a:r>
          </a:p>
        </p:txBody>
      </p:sp>
      <p:sp>
        <p:nvSpPr>
          <p:cNvPr id="10" name="Slide Number Placeholder 9">
            <a:extLst>
              <a:ext uri="{FF2B5EF4-FFF2-40B4-BE49-F238E27FC236}">
                <a16:creationId xmlns:a16="http://schemas.microsoft.com/office/drawing/2014/main" id="{3243AEA6-B1A4-1C35-904B-AE7DA7C24494}"/>
              </a:ext>
            </a:extLst>
          </p:cNvPr>
          <p:cNvSpPr>
            <a:spLocks noGrp="1"/>
          </p:cNvSpPr>
          <p:nvPr>
            <p:ph type="sldNum" sz="half" idx="51"/>
          </p:nvPr>
        </p:nvSpPr>
        <p:spPr/>
        <p:txBody>
          <a:bodyPr/>
          <a:lstStyle/>
          <a:p>
            <a:fld id="{64D095EA-18D5-4754-B677-EAAE710458D2}" type="slidenum">
              <a:rPr lang="en-US" altLang="zh-CN" smtClean="0"/>
              <a:pPr/>
              <a:t>‹#›</a:t>
            </a:fld>
            <a:endParaRPr lang="en-US" altLang="zh-CN"/>
          </a:p>
        </p:txBody>
      </p:sp>
      <p:sp>
        <p:nvSpPr>
          <p:cNvPr id="6" name="Freeform 10">
            <a:extLst>
              <a:ext uri="{FF2B5EF4-FFF2-40B4-BE49-F238E27FC236}">
                <a16:creationId xmlns:a16="http://schemas.microsoft.com/office/drawing/2014/main" id="{38F4515C-99B9-2D48-1FDB-724091897AE4}"/>
              </a:ext>
              <a:ext uri="{C183D7F6-B498-43B3-948B-1728B52AA6E4}">
                <adec:decorative xmlns:adec="http://schemas.microsoft.com/office/drawing/2017/decorative" val="1"/>
              </a:ext>
            </a:extLst>
          </p:cNvPr>
          <p:cNvSpPr/>
          <p:nvPr userDrawn="1"/>
        </p:nvSpPr>
        <p:spPr>
          <a:xfrm>
            <a:off x="11328000" y="0"/>
            <a:ext cx="864000" cy="864000"/>
          </a:xfrm>
          <a:custGeom>
            <a:avLst/>
            <a:gdLst/>
            <a:ahLst/>
            <a:cxnLst/>
            <a:rect l="l" t="t" r="r" b="b"/>
            <a:pathLst>
              <a:path w="2884235" h="812800">
                <a:moveTo>
                  <a:pt x="0" y="0"/>
                </a:moveTo>
                <a:lnTo>
                  <a:pt x="2884235" y="0"/>
                </a:lnTo>
                <a:lnTo>
                  <a:pt x="2884235" y="812800"/>
                </a:lnTo>
                <a:lnTo>
                  <a:pt x="0" y="812800"/>
                </a:lnTo>
                <a:close/>
              </a:path>
            </a:pathLst>
          </a:custGeom>
          <a:solidFill>
            <a:schemeClr val="accent1"/>
          </a:solidFill>
        </p:spPr>
        <p:txBody>
          <a:bodyPr/>
          <a:lstStyle/>
          <a:p>
            <a:endParaRPr lang="zh-CN" altLang="en-US" u="sng"/>
          </a:p>
        </p:txBody>
      </p:sp>
    </p:spTree>
    <p:extLst>
      <p:ext uri="{BB962C8B-B14F-4D97-AF65-F5344CB8AC3E}">
        <p14:creationId xmlns:p14="http://schemas.microsoft.com/office/powerpoint/2010/main" val="123197193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4-item Lists 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A9F42-7FF7-F803-C075-BC4968D35E34}"/>
              </a:ext>
            </a:extLst>
          </p:cNvPr>
          <p:cNvSpPr>
            <a:spLocks noGrp="1"/>
          </p:cNvSpPr>
          <p:nvPr>
            <p:ph type="title"/>
          </p:nvPr>
        </p:nvSpPr>
        <p:spPr>
          <a:xfrm>
            <a:off x="844000" y="886783"/>
            <a:ext cx="10504000" cy="1132258"/>
          </a:xfrm>
        </p:spPr>
        <p:txBody>
          <a:bodyPr lIns="0" tIns="0" rIns="0" bIns="0" anchor="ctr">
            <a:noAutofit/>
          </a:bodyPr>
          <a:lstStyle>
            <a:lvl1pPr algn="ctr">
              <a:defRPr sz="3600" b="0" baseline="0"/>
            </a:lvl1pPr>
          </a:lstStyle>
          <a:p>
            <a:r>
              <a:rPr lang="en-US"/>
              <a:t>Click to edit Master title style</a:t>
            </a:r>
          </a:p>
        </p:txBody>
      </p:sp>
      <p:sp>
        <p:nvSpPr>
          <p:cNvPr id="22" name="Rectangle 21">
            <a:extLst>
              <a:ext uri="{FF2B5EF4-FFF2-40B4-BE49-F238E27FC236}">
                <a16:creationId xmlns:a16="http://schemas.microsoft.com/office/drawing/2014/main" id="{D04B793B-FE1B-6285-CB8E-8986809C3F45}"/>
              </a:ext>
              <a:ext uri="{C183D7F6-B498-43B3-948B-1728B52AA6E4}">
                <adec:decorative xmlns:adec="http://schemas.microsoft.com/office/drawing/2017/decorative" val="1"/>
              </a:ext>
            </a:extLst>
          </p:cNvPr>
          <p:cNvSpPr/>
          <p:nvPr userDrawn="1"/>
        </p:nvSpPr>
        <p:spPr>
          <a:xfrm rot="2700000">
            <a:off x="1595440" y="2342604"/>
            <a:ext cx="900000" cy="900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3" name="Text Placeholder 22">
            <a:extLst>
              <a:ext uri="{FF2B5EF4-FFF2-40B4-BE49-F238E27FC236}">
                <a16:creationId xmlns:a16="http://schemas.microsoft.com/office/drawing/2014/main" id="{AE8A8674-6A2C-78A3-885D-55C088B06985}"/>
              </a:ext>
            </a:extLst>
          </p:cNvPr>
          <p:cNvSpPr>
            <a:spLocks noGrp="1"/>
          </p:cNvSpPr>
          <p:nvPr>
            <p:ph type="body" sz="quarter" idx="53" hasCustomPrompt="1"/>
          </p:nvPr>
        </p:nvSpPr>
        <p:spPr>
          <a:xfrm>
            <a:off x="1775855" y="2555875"/>
            <a:ext cx="538162" cy="471988"/>
          </a:xfrm>
        </p:spPr>
        <p:txBody>
          <a:bodyPr lIns="0" tIns="0" rIns="0" bIns="0" anchor="ctr">
            <a:noAutofit/>
          </a:bodyPr>
          <a:lstStyle>
            <a:lvl1pPr marL="0" indent="0" algn="ctr">
              <a:lnSpc>
                <a:spcPct val="100000"/>
              </a:lnSpc>
              <a:spcBef>
                <a:spcPts val="0"/>
              </a:spcBef>
              <a:buNone/>
              <a:defRPr sz="2000" b="1" baseline="0"/>
            </a:lvl1pPr>
          </a:lstStyle>
          <a:p>
            <a:pPr lvl="0"/>
            <a:r>
              <a:rPr lang="en-US"/>
              <a:t>01</a:t>
            </a:r>
          </a:p>
        </p:txBody>
      </p:sp>
      <p:sp>
        <p:nvSpPr>
          <p:cNvPr id="11" name="Text Placeholder 39">
            <a:extLst>
              <a:ext uri="{FF2B5EF4-FFF2-40B4-BE49-F238E27FC236}">
                <a16:creationId xmlns:a16="http://schemas.microsoft.com/office/drawing/2014/main" id="{E43A858A-91C9-3821-CE0E-B8560BABAAD0}"/>
              </a:ext>
            </a:extLst>
          </p:cNvPr>
          <p:cNvSpPr>
            <a:spLocks noGrp="1"/>
          </p:cNvSpPr>
          <p:nvPr>
            <p:ph type="body" sz="quarter" idx="27"/>
          </p:nvPr>
        </p:nvSpPr>
        <p:spPr>
          <a:xfrm>
            <a:off x="849311" y="3605138"/>
            <a:ext cx="2392258" cy="1099928"/>
          </a:xfrm>
        </p:spPr>
        <p:txBody>
          <a:bodyPr lIns="0" tIns="0" rIns="0" bIns="0" anchor="ctr">
            <a:noAutofit/>
          </a:bodyPr>
          <a:lstStyle>
            <a:lvl1pPr marL="0" indent="0" algn="ctr">
              <a:lnSpc>
                <a:spcPct val="100000"/>
              </a:lnSpc>
              <a:spcBef>
                <a:spcPts val="0"/>
              </a:spcBef>
              <a:buNone/>
              <a:defRPr sz="1800" b="0" baseline="0">
                <a:latin typeface="+mj-lt"/>
                <a:ea typeface="+mj-ea"/>
              </a:defRPr>
            </a:lvl1pPr>
            <a:lvl2pPr marL="0" indent="0">
              <a:lnSpc>
                <a:spcPct val="100000"/>
              </a:lnSpc>
              <a:spcBef>
                <a:spcPts val="0"/>
              </a:spcBef>
              <a:defRPr sz="1800" b="1"/>
            </a:lvl2pPr>
            <a:lvl3pPr marL="0" indent="0">
              <a:lnSpc>
                <a:spcPct val="100000"/>
              </a:lnSpc>
              <a:spcBef>
                <a:spcPts val="0"/>
              </a:spcBef>
              <a:defRPr sz="1800" b="1"/>
            </a:lvl3pPr>
            <a:lvl4pPr marL="0" indent="0">
              <a:lnSpc>
                <a:spcPct val="100000"/>
              </a:lnSpc>
              <a:spcBef>
                <a:spcPts val="0"/>
              </a:spcBef>
              <a:defRPr sz="1800" b="1"/>
            </a:lvl4pPr>
            <a:lvl5pPr marL="0" indent="0">
              <a:lnSpc>
                <a:spcPct val="100000"/>
              </a:lnSpc>
              <a:spcBef>
                <a:spcPts val="0"/>
              </a:spcBef>
              <a:defRPr sz="1800" b="1"/>
            </a:lvl5pPr>
          </a:lstStyle>
          <a:p>
            <a:pPr lvl="0"/>
            <a:r>
              <a:rPr lang="en-US"/>
              <a:t>Click to edit Master text styles</a:t>
            </a:r>
          </a:p>
        </p:txBody>
      </p:sp>
      <p:sp>
        <p:nvSpPr>
          <p:cNvPr id="12" name="Text Placeholder 39">
            <a:extLst>
              <a:ext uri="{FF2B5EF4-FFF2-40B4-BE49-F238E27FC236}">
                <a16:creationId xmlns:a16="http://schemas.microsoft.com/office/drawing/2014/main" id="{9CAF2C49-1346-8F16-115B-B7FF24FBBC29}"/>
              </a:ext>
            </a:extLst>
          </p:cNvPr>
          <p:cNvSpPr>
            <a:spLocks noGrp="1"/>
          </p:cNvSpPr>
          <p:nvPr>
            <p:ph type="body" sz="quarter" idx="32"/>
          </p:nvPr>
        </p:nvSpPr>
        <p:spPr>
          <a:xfrm>
            <a:off x="844000" y="4772803"/>
            <a:ext cx="2386947" cy="1109791"/>
          </a:xfrm>
        </p:spPr>
        <p:txBody>
          <a:bodyPr lIns="0" tIns="0" rIns="0" bIns="0" anchor="t">
            <a:noAutofit/>
          </a:bodyPr>
          <a:lstStyle>
            <a:lvl1pPr marL="0" indent="0" algn="ctr">
              <a:lnSpc>
                <a:spcPct val="120000"/>
              </a:lnSpc>
              <a:spcBef>
                <a:spcPts val="0"/>
              </a:spcBef>
              <a:buNone/>
              <a:defRPr sz="1400" b="0" baseline="0">
                <a:latin typeface="+mn-lt"/>
              </a:defRPr>
            </a:lvl1pPr>
            <a:lvl2pPr marL="0" indent="0">
              <a:lnSpc>
                <a:spcPct val="100000"/>
              </a:lnSpc>
              <a:spcBef>
                <a:spcPts val="0"/>
              </a:spcBef>
              <a:defRPr sz="1800" b="1"/>
            </a:lvl2pPr>
            <a:lvl3pPr marL="0" indent="0">
              <a:lnSpc>
                <a:spcPct val="100000"/>
              </a:lnSpc>
              <a:spcBef>
                <a:spcPts val="0"/>
              </a:spcBef>
              <a:defRPr sz="1800" b="1"/>
            </a:lvl3pPr>
            <a:lvl4pPr marL="0" indent="0">
              <a:lnSpc>
                <a:spcPct val="100000"/>
              </a:lnSpc>
              <a:spcBef>
                <a:spcPts val="0"/>
              </a:spcBef>
              <a:defRPr sz="1800" b="1"/>
            </a:lvl4pPr>
            <a:lvl5pPr marL="0" indent="0">
              <a:lnSpc>
                <a:spcPct val="100000"/>
              </a:lnSpc>
              <a:spcBef>
                <a:spcPts val="0"/>
              </a:spcBef>
              <a:defRPr sz="1800" b="1"/>
            </a:lvl5pPr>
          </a:lstStyle>
          <a:p>
            <a:pPr lvl="0"/>
            <a:r>
              <a:rPr lang="en-US"/>
              <a:t>Click to edit Master text styles</a:t>
            </a:r>
          </a:p>
        </p:txBody>
      </p:sp>
      <p:sp>
        <p:nvSpPr>
          <p:cNvPr id="21" name="Rectangle 20">
            <a:extLst>
              <a:ext uri="{FF2B5EF4-FFF2-40B4-BE49-F238E27FC236}">
                <a16:creationId xmlns:a16="http://schemas.microsoft.com/office/drawing/2014/main" id="{7E9EF5B5-8530-E4D6-CF9A-48AD966AEC43}"/>
              </a:ext>
              <a:ext uri="{C183D7F6-B498-43B3-948B-1728B52AA6E4}">
                <adec:decorative xmlns:adec="http://schemas.microsoft.com/office/drawing/2017/decorative" val="1"/>
              </a:ext>
            </a:extLst>
          </p:cNvPr>
          <p:cNvSpPr/>
          <p:nvPr userDrawn="1"/>
        </p:nvSpPr>
        <p:spPr>
          <a:xfrm rot="2700000">
            <a:off x="4290502" y="2342604"/>
            <a:ext cx="900000" cy="900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 Placeholder 22">
            <a:extLst>
              <a:ext uri="{FF2B5EF4-FFF2-40B4-BE49-F238E27FC236}">
                <a16:creationId xmlns:a16="http://schemas.microsoft.com/office/drawing/2014/main" id="{9E3CF133-5941-82E8-E04A-DA0824EBD0E3}"/>
              </a:ext>
            </a:extLst>
          </p:cNvPr>
          <p:cNvSpPr>
            <a:spLocks noGrp="1"/>
          </p:cNvSpPr>
          <p:nvPr>
            <p:ph type="body" sz="quarter" idx="54" hasCustomPrompt="1"/>
          </p:nvPr>
        </p:nvSpPr>
        <p:spPr>
          <a:xfrm>
            <a:off x="4471925" y="2555875"/>
            <a:ext cx="538162" cy="471988"/>
          </a:xfrm>
        </p:spPr>
        <p:txBody>
          <a:bodyPr lIns="0" tIns="0" rIns="0" bIns="0" anchor="ctr">
            <a:noAutofit/>
          </a:bodyPr>
          <a:lstStyle>
            <a:lvl1pPr marL="0" indent="0" algn="ctr">
              <a:lnSpc>
                <a:spcPct val="100000"/>
              </a:lnSpc>
              <a:spcBef>
                <a:spcPts val="0"/>
              </a:spcBef>
              <a:buNone/>
              <a:defRPr sz="2000" b="1"/>
            </a:lvl1pPr>
          </a:lstStyle>
          <a:p>
            <a:pPr lvl="0"/>
            <a:r>
              <a:rPr lang="en-US"/>
              <a:t>02</a:t>
            </a:r>
          </a:p>
        </p:txBody>
      </p:sp>
      <p:sp>
        <p:nvSpPr>
          <p:cNvPr id="13" name="Text Placeholder 39">
            <a:extLst>
              <a:ext uri="{FF2B5EF4-FFF2-40B4-BE49-F238E27FC236}">
                <a16:creationId xmlns:a16="http://schemas.microsoft.com/office/drawing/2014/main" id="{45B3CBFA-E3D3-AC2E-B510-A3E509B0C78B}"/>
              </a:ext>
            </a:extLst>
          </p:cNvPr>
          <p:cNvSpPr>
            <a:spLocks noGrp="1"/>
          </p:cNvSpPr>
          <p:nvPr>
            <p:ph type="body" sz="quarter" idx="43"/>
          </p:nvPr>
        </p:nvSpPr>
        <p:spPr>
          <a:xfrm>
            <a:off x="3544373" y="3605138"/>
            <a:ext cx="2392258" cy="1099928"/>
          </a:xfrm>
        </p:spPr>
        <p:txBody>
          <a:bodyPr lIns="0" tIns="0" rIns="0" bIns="0" anchor="ctr">
            <a:noAutofit/>
          </a:bodyPr>
          <a:lstStyle>
            <a:lvl1pPr marL="0" indent="0" algn="ctr">
              <a:lnSpc>
                <a:spcPct val="100000"/>
              </a:lnSpc>
              <a:spcBef>
                <a:spcPts val="0"/>
              </a:spcBef>
              <a:buNone/>
              <a:defRPr sz="1800" b="0" baseline="0">
                <a:latin typeface="+mj-lt"/>
                <a:ea typeface="+mj-ea"/>
              </a:defRPr>
            </a:lvl1pPr>
            <a:lvl2pPr marL="0" indent="0">
              <a:lnSpc>
                <a:spcPct val="100000"/>
              </a:lnSpc>
              <a:spcBef>
                <a:spcPts val="0"/>
              </a:spcBef>
              <a:defRPr sz="1800" b="1"/>
            </a:lvl2pPr>
            <a:lvl3pPr marL="0" indent="0">
              <a:lnSpc>
                <a:spcPct val="100000"/>
              </a:lnSpc>
              <a:spcBef>
                <a:spcPts val="0"/>
              </a:spcBef>
              <a:defRPr sz="1800" b="1"/>
            </a:lvl3pPr>
            <a:lvl4pPr marL="0" indent="0">
              <a:lnSpc>
                <a:spcPct val="100000"/>
              </a:lnSpc>
              <a:spcBef>
                <a:spcPts val="0"/>
              </a:spcBef>
              <a:defRPr sz="1800" b="1"/>
            </a:lvl4pPr>
            <a:lvl5pPr marL="0" indent="0">
              <a:lnSpc>
                <a:spcPct val="100000"/>
              </a:lnSpc>
              <a:spcBef>
                <a:spcPts val="0"/>
              </a:spcBef>
              <a:defRPr sz="1800" b="1"/>
            </a:lvl5pPr>
          </a:lstStyle>
          <a:p>
            <a:pPr lvl="0"/>
            <a:r>
              <a:rPr lang="en-US"/>
              <a:t>Click to edit Master text styles</a:t>
            </a:r>
          </a:p>
        </p:txBody>
      </p:sp>
      <p:sp>
        <p:nvSpPr>
          <p:cNvPr id="14" name="Text Placeholder 39">
            <a:extLst>
              <a:ext uri="{FF2B5EF4-FFF2-40B4-BE49-F238E27FC236}">
                <a16:creationId xmlns:a16="http://schemas.microsoft.com/office/drawing/2014/main" id="{C4A03FA8-A059-D38F-9876-666DD0ECB57C}"/>
              </a:ext>
            </a:extLst>
          </p:cNvPr>
          <p:cNvSpPr>
            <a:spLocks noGrp="1"/>
          </p:cNvSpPr>
          <p:nvPr>
            <p:ph type="body" sz="quarter" idx="44"/>
          </p:nvPr>
        </p:nvSpPr>
        <p:spPr>
          <a:xfrm>
            <a:off x="3544373" y="4772803"/>
            <a:ext cx="2386947" cy="1109791"/>
          </a:xfrm>
        </p:spPr>
        <p:txBody>
          <a:bodyPr lIns="0" tIns="0" rIns="0" bIns="0" anchor="t">
            <a:noAutofit/>
          </a:bodyPr>
          <a:lstStyle>
            <a:lvl1pPr marL="0" indent="0" algn="ctr">
              <a:lnSpc>
                <a:spcPct val="120000"/>
              </a:lnSpc>
              <a:spcBef>
                <a:spcPts val="0"/>
              </a:spcBef>
              <a:buNone/>
              <a:defRPr sz="1400" b="0" baseline="0">
                <a:latin typeface="+mn-lt"/>
              </a:defRPr>
            </a:lvl1pPr>
            <a:lvl2pPr marL="0" indent="0">
              <a:lnSpc>
                <a:spcPct val="100000"/>
              </a:lnSpc>
              <a:spcBef>
                <a:spcPts val="0"/>
              </a:spcBef>
              <a:defRPr sz="1800" b="1"/>
            </a:lvl2pPr>
            <a:lvl3pPr marL="0" indent="0">
              <a:lnSpc>
                <a:spcPct val="100000"/>
              </a:lnSpc>
              <a:spcBef>
                <a:spcPts val="0"/>
              </a:spcBef>
              <a:defRPr sz="1800" b="1"/>
            </a:lvl3pPr>
            <a:lvl4pPr marL="0" indent="0">
              <a:lnSpc>
                <a:spcPct val="100000"/>
              </a:lnSpc>
              <a:spcBef>
                <a:spcPts val="0"/>
              </a:spcBef>
              <a:defRPr sz="1800" b="1"/>
            </a:lvl4pPr>
            <a:lvl5pPr marL="0" indent="0">
              <a:lnSpc>
                <a:spcPct val="100000"/>
              </a:lnSpc>
              <a:spcBef>
                <a:spcPts val="0"/>
              </a:spcBef>
              <a:defRPr sz="1800" b="1"/>
            </a:lvl5pPr>
          </a:lstStyle>
          <a:p>
            <a:pPr lvl="0"/>
            <a:r>
              <a:rPr lang="en-US"/>
              <a:t>Click to edit Master text styles</a:t>
            </a:r>
          </a:p>
        </p:txBody>
      </p:sp>
      <p:sp>
        <p:nvSpPr>
          <p:cNvPr id="19" name="Rectangle 18">
            <a:extLst>
              <a:ext uri="{FF2B5EF4-FFF2-40B4-BE49-F238E27FC236}">
                <a16:creationId xmlns:a16="http://schemas.microsoft.com/office/drawing/2014/main" id="{A9CA5883-1BC2-4117-EA02-EC8AD2250CF4}"/>
              </a:ext>
              <a:ext uri="{C183D7F6-B498-43B3-948B-1728B52AA6E4}">
                <adec:decorative xmlns:adec="http://schemas.microsoft.com/office/drawing/2017/decorative" val="1"/>
              </a:ext>
            </a:extLst>
          </p:cNvPr>
          <p:cNvSpPr/>
          <p:nvPr userDrawn="1"/>
        </p:nvSpPr>
        <p:spPr>
          <a:xfrm rot="2700000">
            <a:off x="6996186" y="2342604"/>
            <a:ext cx="900000" cy="900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 Placeholder 22">
            <a:extLst>
              <a:ext uri="{FF2B5EF4-FFF2-40B4-BE49-F238E27FC236}">
                <a16:creationId xmlns:a16="http://schemas.microsoft.com/office/drawing/2014/main" id="{E026FB72-13D2-A672-8054-B2DD723FDAFC}"/>
              </a:ext>
            </a:extLst>
          </p:cNvPr>
          <p:cNvSpPr>
            <a:spLocks noGrp="1"/>
          </p:cNvSpPr>
          <p:nvPr>
            <p:ph type="body" sz="quarter" idx="55" hasCustomPrompt="1"/>
          </p:nvPr>
        </p:nvSpPr>
        <p:spPr>
          <a:xfrm>
            <a:off x="7177609" y="2555875"/>
            <a:ext cx="538162" cy="471988"/>
          </a:xfrm>
        </p:spPr>
        <p:txBody>
          <a:bodyPr lIns="0" tIns="0" rIns="0" bIns="0" anchor="ctr">
            <a:noAutofit/>
          </a:bodyPr>
          <a:lstStyle>
            <a:lvl1pPr marL="0" indent="0" algn="ctr">
              <a:lnSpc>
                <a:spcPct val="100000"/>
              </a:lnSpc>
              <a:spcBef>
                <a:spcPts val="0"/>
              </a:spcBef>
              <a:buNone/>
              <a:defRPr sz="2000" b="1"/>
            </a:lvl1pPr>
          </a:lstStyle>
          <a:p>
            <a:pPr lvl="0"/>
            <a:r>
              <a:rPr lang="en-US"/>
              <a:t>03</a:t>
            </a:r>
          </a:p>
        </p:txBody>
      </p:sp>
      <p:sp>
        <p:nvSpPr>
          <p:cNvPr id="15" name="Text Placeholder 39">
            <a:extLst>
              <a:ext uri="{FF2B5EF4-FFF2-40B4-BE49-F238E27FC236}">
                <a16:creationId xmlns:a16="http://schemas.microsoft.com/office/drawing/2014/main" id="{7E338EE7-1C29-9EB1-7D4B-BE14FF1EF552}"/>
              </a:ext>
            </a:extLst>
          </p:cNvPr>
          <p:cNvSpPr>
            <a:spLocks noGrp="1"/>
          </p:cNvSpPr>
          <p:nvPr>
            <p:ph type="body" sz="quarter" idx="45"/>
          </p:nvPr>
        </p:nvSpPr>
        <p:spPr>
          <a:xfrm>
            <a:off x="6250057" y="3605138"/>
            <a:ext cx="2392258" cy="1099928"/>
          </a:xfrm>
        </p:spPr>
        <p:txBody>
          <a:bodyPr lIns="0" tIns="0" rIns="0" bIns="0" anchor="ctr">
            <a:noAutofit/>
          </a:bodyPr>
          <a:lstStyle>
            <a:lvl1pPr marL="0" indent="0" algn="ctr">
              <a:lnSpc>
                <a:spcPct val="100000"/>
              </a:lnSpc>
              <a:spcBef>
                <a:spcPts val="0"/>
              </a:spcBef>
              <a:buNone/>
              <a:defRPr sz="1800" b="0" baseline="0">
                <a:latin typeface="+mj-lt"/>
                <a:ea typeface="+mj-ea"/>
              </a:defRPr>
            </a:lvl1pPr>
            <a:lvl2pPr marL="0" indent="0">
              <a:lnSpc>
                <a:spcPct val="100000"/>
              </a:lnSpc>
              <a:spcBef>
                <a:spcPts val="0"/>
              </a:spcBef>
              <a:defRPr sz="1800" b="1"/>
            </a:lvl2pPr>
            <a:lvl3pPr marL="0" indent="0">
              <a:lnSpc>
                <a:spcPct val="100000"/>
              </a:lnSpc>
              <a:spcBef>
                <a:spcPts val="0"/>
              </a:spcBef>
              <a:defRPr sz="1800" b="1"/>
            </a:lvl3pPr>
            <a:lvl4pPr marL="0" indent="0">
              <a:lnSpc>
                <a:spcPct val="100000"/>
              </a:lnSpc>
              <a:spcBef>
                <a:spcPts val="0"/>
              </a:spcBef>
              <a:defRPr sz="1800" b="1"/>
            </a:lvl4pPr>
            <a:lvl5pPr marL="0" indent="0">
              <a:lnSpc>
                <a:spcPct val="100000"/>
              </a:lnSpc>
              <a:spcBef>
                <a:spcPts val="0"/>
              </a:spcBef>
              <a:defRPr sz="1800" b="1"/>
            </a:lvl5pPr>
          </a:lstStyle>
          <a:p>
            <a:pPr lvl="0"/>
            <a:r>
              <a:rPr lang="en-US"/>
              <a:t>Click to edit Master text styles</a:t>
            </a:r>
          </a:p>
        </p:txBody>
      </p:sp>
      <p:sp>
        <p:nvSpPr>
          <p:cNvPr id="16" name="Text Placeholder 39">
            <a:extLst>
              <a:ext uri="{FF2B5EF4-FFF2-40B4-BE49-F238E27FC236}">
                <a16:creationId xmlns:a16="http://schemas.microsoft.com/office/drawing/2014/main" id="{1A88B820-9E83-5831-8899-B32462660AF2}"/>
              </a:ext>
            </a:extLst>
          </p:cNvPr>
          <p:cNvSpPr>
            <a:spLocks noGrp="1"/>
          </p:cNvSpPr>
          <p:nvPr>
            <p:ph type="body" sz="quarter" idx="46"/>
          </p:nvPr>
        </p:nvSpPr>
        <p:spPr>
          <a:xfrm>
            <a:off x="6250057" y="4772803"/>
            <a:ext cx="2386947" cy="1109791"/>
          </a:xfrm>
        </p:spPr>
        <p:txBody>
          <a:bodyPr lIns="0" tIns="0" rIns="0" bIns="0" anchor="t">
            <a:noAutofit/>
          </a:bodyPr>
          <a:lstStyle>
            <a:lvl1pPr marL="0" indent="0" algn="ctr">
              <a:lnSpc>
                <a:spcPct val="120000"/>
              </a:lnSpc>
              <a:spcBef>
                <a:spcPts val="0"/>
              </a:spcBef>
              <a:buNone/>
              <a:defRPr sz="1400" b="0">
                <a:latin typeface="+mn-lt"/>
              </a:defRPr>
            </a:lvl1pPr>
            <a:lvl2pPr marL="0" indent="0">
              <a:lnSpc>
                <a:spcPct val="100000"/>
              </a:lnSpc>
              <a:spcBef>
                <a:spcPts val="0"/>
              </a:spcBef>
              <a:defRPr sz="1800" b="1"/>
            </a:lvl2pPr>
            <a:lvl3pPr marL="0" indent="0">
              <a:lnSpc>
                <a:spcPct val="100000"/>
              </a:lnSpc>
              <a:spcBef>
                <a:spcPts val="0"/>
              </a:spcBef>
              <a:defRPr sz="1800" b="1"/>
            </a:lvl3pPr>
            <a:lvl4pPr marL="0" indent="0">
              <a:lnSpc>
                <a:spcPct val="100000"/>
              </a:lnSpc>
              <a:spcBef>
                <a:spcPts val="0"/>
              </a:spcBef>
              <a:defRPr sz="1800" b="1"/>
            </a:lvl4pPr>
            <a:lvl5pPr marL="0" indent="0">
              <a:lnSpc>
                <a:spcPct val="100000"/>
              </a:lnSpc>
              <a:spcBef>
                <a:spcPts val="0"/>
              </a:spcBef>
              <a:defRPr sz="1800" b="1"/>
            </a:lvl5pPr>
          </a:lstStyle>
          <a:p>
            <a:pPr lvl="0"/>
            <a:r>
              <a:rPr lang="en-US"/>
              <a:t>Click to edit Master text styles</a:t>
            </a:r>
          </a:p>
        </p:txBody>
      </p:sp>
      <p:sp>
        <p:nvSpPr>
          <p:cNvPr id="20" name="Rectangle 19">
            <a:extLst>
              <a:ext uri="{FF2B5EF4-FFF2-40B4-BE49-F238E27FC236}">
                <a16:creationId xmlns:a16="http://schemas.microsoft.com/office/drawing/2014/main" id="{C0D94238-F4ED-1581-5C30-F99B2DD3BE6E}"/>
              </a:ext>
              <a:ext uri="{C183D7F6-B498-43B3-948B-1728B52AA6E4}">
                <adec:decorative xmlns:adec="http://schemas.microsoft.com/office/drawing/2017/decorative" val="1"/>
              </a:ext>
            </a:extLst>
          </p:cNvPr>
          <p:cNvSpPr/>
          <p:nvPr userDrawn="1"/>
        </p:nvSpPr>
        <p:spPr>
          <a:xfrm rot="2700000">
            <a:off x="9701870" y="2342604"/>
            <a:ext cx="900000" cy="900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 Placeholder 22">
            <a:extLst>
              <a:ext uri="{FF2B5EF4-FFF2-40B4-BE49-F238E27FC236}">
                <a16:creationId xmlns:a16="http://schemas.microsoft.com/office/drawing/2014/main" id="{A8172AFA-E7F1-B55A-76C1-51D31BBCF2DA}"/>
              </a:ext>
            </a:extLst>
          </p:cNvPr>
          <p:cNvSpPr>
            <a:spLocks noGrp="1"/>
          </p:cNvSpPr>
          <p:nvPr>
            <p:ph type="body" sz="quarter" idx="56" hasCustomPrompt="1"/>
          </p:nvPr>
        </p:nvSpPr>
        <p:spPr>
          <a:xfrm>
            <a:off x="9883293" y="2555875"/>
            <a:ext cx="538162" cy="471988"/>
          </a:xfrm>
        </p:spPr>
        <p:txBody>
          <a:bodyPr lIns="0" tIns="0" rIns="0" bIns="0" anchor="ctr">
            <a:noAutofit/>
          </a:bodyPr>
          <a:lstStyle>
            <a:lvl1pPr marL="0" indent="0" algn="ctr">
              <a:lnSpc>
                <a:spcPct val="100000"/>
              </a:lnSpc>
              <a:spcBef>
                <a:spcPts val="0"/>
              </a:spcBef>
              <a:buNone/>
              <a:defRPr sz="2000" b="1"/>
            </a:lvl1pPr>
          </a:lstStyle>
          <a:p>
            <a:pPr lvl="0"/>
            <a:r>
              <a:rPr lang="en-US"/>
              <a:t>04</a:t>
            </a:r>
          </a:p>
        </p:txBody>
      </p:sp>
      <p:sp>
        <p:nvSpPr>
          <p:cNvPr id="18" name="Text Placeholder 39">
            <a:extLst>
              <a:ext uri="{FF2B5EF4-FFF2-40B4-BE49-F238E27FC236}">
                <a16:creationId xmlns:a16="http://schemas.microsoft.com/office/drawing/2014/main" id="{742CB665-6EEC-FF01-F8B6-BFDD82A1C9B1}"/>
              </a:ext>
            </a:extLst>
          </p:cNvPr>
          <p:cNvSpPr>
            <a:spLocks noGrp="1"/>
          </p:cNvSpPr>
          <p:nvPr>
            <p:ph type="body" sz="quarter" idx="48"/>
          </p:nvPr>
        </p:nvSpPr>
        <p:spPr>
          <a:xfrm>
            <a:off x="8955741" y="3605138"/>
            <a:ext cx="2392258" cy="1099928"/>
          </a:xfrm>
        </p:spPr>
        <p:txBody>
          <a:bodyPr lIns="0" tIns="0" rIns="0" bIns="0" anchor="ctr">
            <a:noAutofit/>
          </a:bodyPr>
          <a:lstStyle>
            <a:lvl1pPr marL="0" indent="0" algn="ctr">
              <a:lnSpc>
                <a:spcPct val="100000"/>
              </a:lnSpc>
              <a:spcBef>
                <a:spcPts val="0"/>
              </a:spcBef>
              <a:buNone/>
              <a:defRPr sz="1800" b="0" baseline="0">
                <a:latin typeface="+mj-lt"/>
                <a:ea typeface="+mj-ea"/>
              </a:defRPr>
            </a:lvl1pPr>
            <a:lvl2pPr marL="0" indent="0">
              <a:lnSpc>
                <a:spcPct val="100000"/>
              </a:lnSpc>
              <a:spcBef>
                <a:spcPts val="0"/>
              </a:spcBef>
              <a:defRPr sz="1800" b="1"/>
            </a:lvl2pPr>
            <a:lvl3pPr marL="0" indent="0">
              <a:lnSpc>
                <a:spcPct val="100000"/>
              </a:lnSpc>
              <a:spcBef>
                <a:spcPts val="0"/>
              </a:spcBef>
              <a:defRPr sz="1800" b="1"/>
            </a:lvl3pPr>
            <a:lvl4pPr marL="0" indent="0">
              <a:lnSpc>
                <a:spcPct val="100000"/>
              </a:lnSpc>
              <a:spcBef>
                <a:spcPts val="0"/>
              </a:spcBef>
              <a:defRPr sz="1800" b="1"/>
            </a:lvl4pPr>
            <a:lvl5pPr marL="0" indent="0">
              <a:lnSpc>
                <a:spcPct val="100000"/>
              </a:lnSpc>
              <a:spcBef>
                <a:spcPts val="0"/>
              </a:spcBef>
              <a:defRPr sz="1800" b="1"/>
            </a:lvl5pPr>
          </a:lstStyle>
          <a:p>
            <a:pPr lvl="0"/>
            <a:r>
              <a:rPr lang="en-US"/>
              <a:t>Click to edit Master text styles</a:t>
            </a:r>
          </a:p>
        </p:txBody>
      </p:sp>
      <p:sp>
        <p:nvSpPr>
          <p:cNvPr id="17" name="Text Placeholder 39">
            <a:extLst>
              <a:ext uri="{FF2B5EF4-FFF2-40B4-BE49-F238E27FC236}">
                <a16:creationId xmlns:a16="http://schemas.microsoft.com/office/drawing/2014/main" id="{A0C05F80-E7A7-974F-11AE-37CA12917E41}"/>
              </a:ext>
            </a:extLst>
          </p:cNvPr>
          <p:cNvSpPr>
            <a:spLocks noGrp="1"/>
          </p:cNvSpPr>
          <p:nvPr>
            <p:ph type="body" sz="quarter" idx="47"/>
          </p:nvPr>
        </p:nvSpPr>
        <p:spPr>
          <a:xfrm>
            <a:off x="8955741" y="4772803"/>
            <a:ext cx="2386947" cy="1109791"/>
          </a:xfrm>
        </p:spPr>
        <p:txBody>
          <a:bodyPr lIns="0" tIns="0" rIns="0" bIns="0" anchor="t">
            <a:noAutofit/>
          </a:bodyPr>
          <a:lstStyle>
            <a:lvl1pPr marL="0" indent="0" algn="ctr">
              <a:lnSpc>
                <a:spcPct val="120000"/>
              </a:lnSpc>
              <a:spcBef>
                <a:spcPts val="0"/>
              </a:spcBef>
              <a:buNone/>
              <a:defRPr sz="1400" b="0">
                <a:latin typeface="+mn-lt"/>
              </a:defRPr>
            </a:lvl1pPr>
            <a:lvl2pPr marL="0" indent="0">
              <a:lnSpc>
                <a:spcPct val="100000"/>
              </a:lnSpc>
              <a:spcBef>
                <a:spcPts val="0"/>
              </a:spcBef>
              <a:defRPr sz="1800" b="1"/>
            </a:lvl2pPr>
            <a:lvl3pPr marL="0" indent="0">
              <a:lnSpc>
                <a:spcPct val="100000"/>
              </a:lnSpc>
              <a:spcBef>
                <a:spcPts val="0"/>
              </a:spcBef>
              <a:defRPr sz="1800" b="1"/>
            </a:lvl3pPr>
            <a:lvl4pPr marL="0" indent="0">
              <a:lnSpc>
                <a:spcPct val="100000"/>
              </a:lnSpc>
              <a:spcBef>
                <a:spcPts val="0"/>
              </a:spcBef>
              <a:defRPr sz="1800" b="1"/>
            </a:lvl4pPr>
            <a:lvl5pPr marL="0" indent="0">
              <a:lnSpc>
                <a:spcPct val="100000"/>
              </a:lnSpc>
              <a:spcBef>
                <a:spcPts val="0"/>
              </a:spcBef>
              <a:defRPr sz="1800" b="1"/>
            </a:lvl5pPr>
          </a:lstStyle>
          <a:p>
            <a:pPr lvl="0"/>
            <a:r>
              <a:rPr lang="en-US"/>
              <a:t>Click to edit Master text styles</a:t>
            </a:r>
          </a:p>
        </p:txBody>
      </p:sp>
      <p:sp>
        <p:nvSpPr>
          <p:cNvPr id="4" name="Freeform 10">
            <a:extLst>
              <a:ext uri="{FF2B5EF4-FFF2-40B4-BE49-F238E27FC236}">
                <a16:creationId xmlns:a16="http://schemas.microsoft.com/office/drawing/2014/main" id="{A92033DA-CD7B-15DF-86F6-0E2B9CC1BDDB}"/>
              </a:ext>
              <a:ext uri="{C183D7F6-B498-43B3-948B-1728B52AA6E4}">
                <adec:decorative xmlns:adec="http://schemas.microsoft.com/office/drawing/2017/decorative" val="1"/>
              </a:ext>
            </a:extLst>
          </p:cNvPr>
          <p:cNvSpPr/>
          <p:nvPr userDrawn="1"/>
        </p:nvSpPr>
        <p:spPr>
          <a:xfrm>
            <a:off x="11328000" y="5994000"/>
            <a:ext cx="864000" cy="864000"/>
          </a:xfrm>
          <a:custGeom>
            <a:avLst/>
            <a:gdLst/>
            <a:ahLst/>
            <a:cxnLst/>
            <a:rect l="l" t="t" r="r" b="b"/>
            <a:pathLst>
              <a:path w="2884235" h="812800">
                <a:moveTo>
                  <a:pt x="0" y="0"/>
                </a:moveTo>
                <a:lnTo>
                  <a:pt x="2884235" y="0"/>
                </a:lnTo>
                <a:lnTo>
                  <a:pt x="2884235" y="812800"/>
                </a:lnTo>
                <a:lnTo>
                  <a:pt x="0" y="812800"/>
                </a:lnTo>
                <a:close/>
              </a:path>
            </a:pathLst>
          </a:custGeom>
          <a:solidFill>
            <a:schemeClr val="accent1"/>
          </a:solidFill>
        </p:spPr>
        <p:txBody>
          <a:bodyPr/>
          <a:lstStyle/>
          <a:p>
            <a:endParaRPr lang="zh-CN" altLang="en-US" u="sng"/>
          </a:p>
        </p:txBody>
      </p:sp>
      <p:sp>
        <p:nvSpPr>
          <p:cNvPr id="3" name="Freeform 10">
            <a:extLst>
              <a:ext uri="{FF2B5EF4-FFF2-40B4-BE49-F238E27FC236}">
                <a16:creationId xmlns:a16="http://schemas.microsoft.com/office/drawing/2014/main" id="{42BBB4F4-DBE8-A871-F021-41C278F66673}"/>
              </a:ext>
              <a:ext uri="{C183D7F6-B498-43B3-948B-1728B52AA6E4}">
                <adec:decorative xmlns:adec="http://schemas.microsoft.com/office/drawing/2017/decorative" val="1"/>
              </a:ext>
            </a:extLst>
          </p:cNvPr>
          <p:cNvSpPr/>
          <p:nvPr userDrawn="1"/>
        </p:nvSpPr>
        <p:spPr>
          <a:xfrm>
            <a:off x="0" y="0"/>
            <a:ext cx="864000" cy="864000"/>
          </a:xfrm>
          <a:custGeom>
            <a:avLst/>
            <a:gdLst/>
            <a:ahLst/>
            <a:cxnLst/>
            <a:rect l="l" t="t" r="r" b="b"/>
            <a:pathLst>
              <a:path w="2884235" h="812800">
                <a:moveTo>
                  <a:pt x="0" y="0"/>
                </a:moveTo>
                <a:lnTo>
                  <a:pt x="2884235" y="0"/>
                </a:lnTo>
                <a:lnTo>
                  <a:pt x="2884235" y="812800"/>
                </a:lnTo>
                <a:lnTo>
                  <a:pt x="0" y="812800"/>
                </a:lnTo>
                <a:close/>
              </a:path>
            </a:pathLst>
          </a:custGeom>
          <a:solidFill>
            <a:schemeClr val="accent1"/>
          </a:solidFill>
        </p:spPr>
        <p:txBody>
          <a:bodyPr/>
          <a:lstStyle/>
          <a:p>
            <a:endParaRPr lang="zh-CN" altLang="en-US" u="sng"/>
          </a:p>
        </p:txBody>
      </p:sp>
      <p:sp>
        <p:nvSpPr>
          <p:cNvPr id="8" name="Date Placeholder 7">
            <a:extLst>
              <a:ext uri="{FF2B5EF4-FFF2-40B4-BE49-F238E27FC236}">
                <a16:creationId xmlns:a16="http://schemas.microsoft.com/office/drawing/2014/main" id="{CF3B934A-5E56-386C-D8A1-F89B47535235}"/>
              </a:ext>
            </a:extLst>
          </p:cNvPr>
          <p:cNvSpPr>
            <a:spLocks noGrp="1"/>
          </p:cNvSpPr>
          <p:nvPr>
            <p:ph type="dt" sz="half" idx="57"/>
          </p:nvPr>
        </p:nvSpPr>
        <p:spPr/>
        <p:txBody>
          <a:bodyPr/>
          <a:lstStyle/>
          <a:p>
            <a:r>
              <a:rPr lang="en-US" altLang="zh-CN"/>
              <a:t>04/26/2025</a:t>
            </a:r>
          </a:p>
        </p:txBody>
      </p:sp>
      <p:sp>
        <p:nvSpPr>
          <p:cNvPr id="9" name="Footer Placeholder 8">
            <a:extLst>
              <a:ext uri="{FF2B5EF4-FFF2-40B4-BE49-F238E27FC236}">
                <a16:creationId xmlns:a16="http://schemas.microsoft.com/office/drawing/2014/main" id="{A01DED24-163D-B65F-BE20-40E3E89BA187}"/>
              </a:ext>
            </a:extLst>
          </p:cNvPr>
          <p:cNvSpPr>
            <a:spLocks noGrp="1"/>
          </p:cNvSpPr>
          <p:nvPr>
            <p:ph type="ftr" sz="quarter" idx="58"/>
          </p:nvPr>
        </p:nvSpPr>
        <p:spPr/>
        <p:txBody>
          <a:bodyPr/>
          <a:lstStyle/>
          <a:p>
            <a:r>
              <a:rPr lang="en-US" altLang="zh-CN"/>
              <a:t>Sample Footer Text</a:t>
            </a:r>
          </a:p>
        </p:txBody>
      </p:sp>
      <p:sp>
        <p:nvSpPr>
          <p:cNvPr id="10" name="Slide Number Placeholder 9">
            <a:extLst>
              <a:ext uri="{FF2B5EF4-FFF2-40B4-BE49-F238E27FC236}">
                <a16:creationId xmlns:a16="http://schemas.microsoft.com/office/drawing/2014/main" id="{94EC2C11-1B85-1A51-4D3C-613DDEF59E4C}"/>
              </a:ext>
            </a:extLst>
          </p:cNvPr>
          <p:cNvSpPr>
            <a:spLocks noGrp="1"/>
          </p:cNvSpPr>
          <p:nvPr>
            <p:ph type="sldNum" sz="half" idx="59"/>
          </p:nvPr>
        </p:nvSpPr>
        <p:spPr/>
        <p:txBody>
          <a:bodyPr/>
          <a:lstStyle/>
          <a:p>
            <a:fld id="{64D095EA-18D5-4754-B677-EAAE710458D2}" type="slidenum">
              <a:rPr lang="en-US" altLang="zh-CN" smtClean="0"/>
              <a:pPr/>
              <a:t>‹#›</a:t>
            </a:fld>
            <a:endParaRPr lang="en-US" altLang="zh-CN"/>
          </a:p>
        </p:txBody>
      </p:sp>
    </p:spTree>
    <p:extLst>
      <p:ext uri="{BB962C8B-B14F-4D97-AF65-F5344CB8AC3E}">
        <p14:creationId xmlns:p14="http://schemas.microsoft.com/office/powerpoint/2010/main" val="269816389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 preserve="1">
  <p:cSld name="Title, Content 1 (Max)">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844001" y="831919"/>
            <a:ext cx="10504000" cy="528186"/>
          </a:xfrm>
        </p:spPr>
        <p:txBody>
          <a:bodyPr lIns="0" tIns="0" rIns="0" bIns="0" anchor="ctr">
            <a:noAutofit/>
          </a:bodyPr>
          <a:lstStyle>
            <a:lvl1pPr>
              <a:defRPr sz="2400" b="0"/>
            </a:lvl1pPr>
          </a:lstStyle>
          <a:p>
            <a:r>
              <a:rPr lang="en-US"/>
              <a:t>Click to edit Master title style</a:t>
            </a:r>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a:xfrm>
            <a:off x="844000" y="1474839"/>
            <a:ext cx="10504000" cy="4551241"/>
          </a:xfrm>
        </p:spPr>
        <p:txBody>
          <a:bodyPr lIns="0" tIns="0" rIns="0" bIns="0">
            <a:noAutofit/>
          </a:bodyPr>
          <a:lstStyle>
            <a:lvl1pPr marL="0" indent="0">
              <a:buFont typeface="Arial" panose="020B0604020202020204" pitchFamily="34" charset="0"/>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Freeform 10">
            <a:extLst>
              <a:ext uri="{FF2B5EF4-FFF2-40B4-BE49-F238E27FC236}">
                <a16:creationId xmlns:a16="http://schemas.microsoft.com/office/drawing/2014/main" id="{E7076EBE-8B9B-D80E-9D47-670E9B0CEEBC}"/>
              </a:ext>
              <a:ext uri="{C183D7F6-B498-43B3-948B-1728B52AA6E4}">
                <adec:decorative xmlns:adec="http://schemas.microsoft.com/office/drawing/2017/decorative" val="1"/>
              </a:ext>
            </a:extLst>
          </p:cNvPr>
          <p:cNvSpPr/>
          <p:nvPr userDrawn="1"/>
        </p:nvSpPr>
        <p:spPr>
          <a:xfrm>
            <a:off x="10927775" y="6134100"/>
            <a:ext cx="1264225" cy="723900"/>
          </a:xfrm>
          <a:custGeom>
            <a:avLst/>
            <a:gdLst/>
            <a:ahLst/>
            <a:cxnLst/>
            <a:rect l="l" t="t" r="r" b="b"/>
            <a:pathLst>
              <a:path w="2884235" h="812800">
                <a:moveTo>
                  <a:pt x="0" y="0"/>
                </a:moveTo>
                <a:lnTo>
                  <a:pt x="2884235" y="0"/>
                </a:lnTo>
                <a:lnTo>
                  <a:pt x="2884235" y="812800"/>
                </a:lnTo>
                <a:lnTo>
                  <a:pt x="0" y="812800"/>
                </a:lnTo>
                <a:close/>
              </a:path>
            </a:pathLst>
          </a:custGeom>
          <a:solidFill>
            <a:schemeClr val="accent1"/>
          </a:solidFill>
        </p:spPr>
        <p:txBody>
          <a:bodyPr/>
          <a:lstStyle/>
          <a:p>
            <a:endParaRPr lang="zh-CN" altLang="en-US" u="sng"/>
          </a:p>
        </p:txBody>
      </p:sp>
      <p:sp>
        <p:nvSpPr>
          <p:cNvPr id="7" name="Freeform 10">
            <a:extLst>
              <a:ext uri="{FF2B5EF4-FFF2-40B4-BE49-F238E27FC236}">
                <a16:creationId xmlns:a16="http://schemas.microsoft.com/office/drawing/2014/main" id="{4E827913-4E68-200E-74E6-BA627AD330B7}"/>
              </a:ext>
              <a:ext uri="{C183D7F6-B498-43B3-948B-1728B52AA6E4}">
                <adec:decorative xmlns:adec="http://schemas.microsoft.com/office/drawing/2017/decorative" val="1"/>
              </a:ext>
            </a:extLst>
          </p:cNvPr>
          <p:cNvSpPr/>
          <p:nvPr userDrawn="1"/>
        </p:nvSpPr>
        <p:spPr>
          <a:xfrm>
            <a:off x="0" y="-7294"/>
            <a:ext cx="2426216" cy="723900"/>
          </a:xfrm>
          <a:custGeom>
            <a:avLst/>
            <a:gdLst/>
            <a:ahLst/>
            <a:cxnLst/>
            <a:rect l="l" t="t" r="r" b="b"/>
            <a:pathLst>
              <a:path w="2884235" h="812800">
                <a:moveTo>
                  <a:pt x="0" y="0"/>
                </a:moveTo>
                <a:lnTo>
                  <a:pt x="2884235" y="0"/>
                </a:lnTo>
                <a:lnTo>
                  <a:pt x="2884235" y="812800"/>
                </a:lnTo>
                <a:lnTo>
                  <a:pt x="0" y="812800"/>
                </a:lnTo>
                <a:close/>
              </a:path>
            </a:pathLst>
          </a:custGeom>
          <a:solidFill>
            <a:schemeClr val="accent1"/>
          </a:solidFill>
        </p:spPr>
        <p:txBody>
          <a:bodyPr/>
          <a:lstStyle/>
          <a:p>
            <a:endParaRPr lang="zh-CN" altLang="en-US" u="sng"/>
          </a:p>
        </p:txBody>
      </p:sp>
      <p:sp>
        <p:nvSpPr>
          <p:cNvPr id="4" name="Date Placeholder 3">
            <a:extLst>
              <a:ext uri="{FF2B5EF4-FFF2-40B4-BE49-F238E27FC236}">
                <a16:creationId xmlns:a16="http://schemas.microsoft.com/office/drawing/2014/main" id="{1287268E-5E3E-2AD7-B2AC-3E79A405DDBE}"/>
              </a:ext>
            </a:extLst>
          </p:cNvPr>
          <p:cNvSpPr>
            <a:spLocks noGrp="1"/>
          </p:cNvSpPr>
          <p:nvPr>
            <p:ph type="dt" sz="half" idx="10"/>
          </p:nvPr>
        </p:nvSpPr>
        <p:spPr/>
        <p:txBody>
          <a:bodyPr/>
          <a:lstStyle/>
          <a:p>
            <a:r>
              <a:rPr lang="en-US" altLang="zh-CN"/>
              <a:t>04/26/2025</a:t>
            </a:r>
          </a:p>
        </p:txBody>
      </p:sp>
      <p:sp>
        <p:nvSpPr>
          <p:cNvPr id="5" name="Footer Placeholder 4">
            <a:extLst>
              <a:ext uri="{FF2B5EF4-FFF2-40B4-BE49-F238E27FC236}">
                <a16:creationId xmlns:a16="http://schemas.microsoft.com/office/drawing/2014/main" id="{34BFE119-0E16-F9DF-FDDF-999CD986B73D}"/>
              </a:ext>
            </a:extLst>
          </p:cNvPr>
          <p:cNvSpPr>
            <a:spLocks noGrp="1"/>
          </p:cNvSpPr>
          <p:nvPr>
            <p:ph type="ftr" sz="quarter" idx="11"/>
          </p:nvPr>
        </p:nvSpPr>
        <p:spPr/>
        <p:txBody>
          <a:bodyPr/>
          <a:lstStyle/>
          <a:p>
            <a:r>
              <a:rPr lang="en-US" altLang="zh-CN"/>
              <a:t>Sample Footer Text</a:t>
            </a:r>
          </a:p>
        </p:txBody>
      </p:sp>
      <p:sp>
        <p:nvSpPr>
          <p:cNvPr id="6" name="Slide Number Placeholder 5">
            <a:extLst>
              <a:ext uri="{FF2B5EF4-FFF2-40B4-BE49-F238E27FC236}">
                <a16:creationId xmlns:a16="http://schemas.microsoft.com/office/drawing/2014/main" id="{AEE75046-A216-B975-2CE2-CAC7ADC2F49E}"/>
              </a:ext>
            </a:extLst>
          </p:cNvPr>
          <p:cNvSpPr>
            <a:spLocks noGrp="1"/>
          </p:cNvSpPr>
          <p:nvPr>
            <p:ph type="sldNum" sz="half" idx="12"/>
          </p:nvPr>
        </p:nvSpPr>
        <p:spPr/>
        <p:txBody>
          <a:bodyPr/>
          <a:lstStyle/>
          <a:p>
            <a:fld id="{64D095EA-18D5-4754-B677-EAAE710458D2}" type="slidenum">
              <a:rPr lang="en-US" altLang="zh-CN" smtClean="0"/>
              <a:pPr/>
              <a:t>‹#›</a:t>
            </a:fld>
            <a:endParaRPr lang="en-US" altLang="zh-CN"/>
          </a:p>
        </p:txBody>
      </p:sp>
    </p:spTree>
    <p:extLst>
      <p:ext uri="{BB962C8B-B14F-4D97-AF65-F5344CB8AC3E}">
        <p14:creationId xmlns:p14="http://schemas.microsoft.com/office/powerpoint/2010/main" val="199009551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Content Only (Max)">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841248" y="-1325880"/>
            <a:ext cx="10515600" cy="1325880"/>
          </a:xfrm>
        </p:spPr>
        <p:txBody>
          <a:bodyPr lIns="0" tIns="0" rIns="0" bIns="0" anchor="ctr">
            <a:normAutofit/>
          </a:bodyPr>
          <a:lstStyle>
            <a:lvl1pPr>
              <a:defRPr sz="2400" b="0"/>
            </a:lvl1pPr>
          </a:lstStyle>
          <a:p>
            <a:r>
              <a:rPr lang="en-US"/>
              <a:t>Click to edit Master title style</a:t>
            </a:r>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a:xfrm>
            <a:off x="137159" y="367091"/>
            <a:ext cx="11924209" cy="6123818"/>
          </a:xfrm>
        </p:spPr>
        <p:txBody>
          <a:bodyPr lIns="0" tIns="0" rIns="0" bIns="0">
            <a:normAutofit/>
          </a:bodyPr>
          <a:lstStyle>
            <a:lvl1pPr marL="0" indent="0">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34F5E03-29BB-BE4A-E176-199F574D4588}"/>
              </a:ext>
            </a:extLst>
          </p:cNvPr>
          <p:cNvSpPr>
            <a:spLocks noGrp="1"/>
          </p:cNvSpPr>
          <p:nvPr>
            <p:ph type="dt" sz="half" idx="10"/>
          </p:nvPr>
        </p:nvSpPr>
        <p:spPr/>
        <p:txBody>
          <a:bodyPr/>
          <a:lstStyle/>
          <a:p>
            <a:r>
              <a:rPr lang="en-US" altLang="zh-CN"/>
              <a:t>04/26/2025</a:t>
            </a:r>
          </a:p>
        </p:txBody>
      </p:sp>
      <p:sp>
        <p:nvSpPr>
          <p:cNvPr id="5" name="Footer Placeholder 4">
            <a:extLst>
              <a:ext uri="{FF2B5EF4-FFF2-40B4-BE49-F238E27FC236}">
                <a16:creationId xmlns:a16="http://schemas.microsoft.com/office/drawing/2014/main" id="{B900FA5B-BE86-69EC-2B18-32D177B8C260}"/>
              </a:ext>
            </a:extLst>
          </p:cNvPr>
          <p:cNvSpPr>
            <a:spLocks noGrp="1"/>
          </p:cNvSpPr>
          <p:nvPr>
            <p:ph type="ftr" sz="quarter" idx="11"/>
          </p:nvPr>
        </p:nvSpPr>
        <p:spPr/>
        <p:txBody>
          <a:bodyPr/>
          <a:lstStyle/>
          <a:p>
            <a:r>
              <a:rPr lang="en-US" altLang="zh-CN"/>
              <a:t>Sample Footer Text</a:t>
            </a:r>
          </a:p>
        </p:txBody>
      </p:sp>
      <p:sp>
        <p:nvSpPr>
          <p:cNvPr id="6" name="Slide Number Placeholder 5">
            <a:extLst>
              <a:ext uri="{FF2B5EF4-FFF2-40B4-BE49-F238E27FC236}">
                <a16:creationId xmlns:a16="http://schemas.microsoft.com/office/drawing/2014/main" id="{ACBA68EB-985E-2769-ED1E-68DF9609ABEE}"/>
              </a:ext>
            </a:extLst>
          </p:cNvPr>
          <p:cNvSpPr>
            <a:spLocks noGrp="1"/>
          </p:cNvSpPr>
          <p:nvPr>
            <p:ph type="sldNum" sz="half" idx="12"/>
          </p:nvPr>
        </p:nvSpPr>
        <p:spPr/>
        <p:txBody>
          <a:bodyPr/>
          <a:lstStyle/>
          <a:p>
            <a:fld id="{64D095EA-18D5-4754-B677-EAAE710458D2}" type="slidenum">
              <a:rPr lang="en-US" altLang="zh-CN" smtClean="0"/>
              <a:pPr/>
              <a:t>‹#›</a:t>
            </a:fld>
            <a:endParaRPr lang="en-US" altLang="zh-CN"/>
          </a:p>
        </p:txBody>
      </p:sp>
    </p:spTree>
    <p:extLst>
      <p:ext uri="{BB962C8B-B14F-4D97-AF65-F5344CB8AC3E}">
        <p14:creationId xmlns:p14="http://schemas.microsoft.com/office/powerpoint/2010/main" val="385513039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Conten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844000" y="831918"/>
            <a:ext cx="10504000" cy="848979"/>
          </a:xfrm>
        </p:spPr>
        <p:txBody>
          <a:bodyPr lIns="0" tIns="0" rIns="0" bIns="0"/>
          <a:lstStyle/>
          <a:p>
            <a:r>
              <a:rPr lang="en-US"/>
              <a:t>Click to edit Master title style</a:t>
            </a:r>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a:xfrm>
            <a:off x="844000" y="1945532"/>
            <a:ext cx="10504000" cy="4080548"/>
          </a:xfrm>
        </p:spPr>
        <p:txBody>
          <a:bodyPr lIns="0" tIns="0" rIns="0" bIns="0">
            <a:normAutofit/>
          </a:bodyPr>
          <a:lstStyle>
            <a:lvl1pPr marL="0" indent="0">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reeform: Shape 6">
            <a:extLst>
              <a:ext uri="{FF2B5EF4-FFF2-40B4-BE49-F238E27FC236}">
                <a16:creationId xmlns:a16="http://schemas.microsoft.com/office/drawing/2014/main" id="{AEE4976D-B589-0C31-E7E9-4482138CF801}"/>
              </a:ext>
              <a:ext uri="{C183D7F6-B498-43B3-948B-1728B52AA6E4}">
                <adec:decorative xmlns:adec="http://schemas.microsoft.com/office/drawing/2017/decorative" val="1"/>
              </a:ext>
            </a:extLst>
          </p:cNvPr>
          <p:cNvSpPr/>
          <p:nvPr userDrawn="1"/>
        </p:nvSpPr>
        <p:spPr>
          <a:xfrm>
            <a:off x="2" y="6526800"/>
            <a:ext cx="12191999" cy="331200"/>
          </a:xfrm>
          <a:custGeom>
            <a:avLst/>
            <a:gdLst>
              <a:gd name="connsiteX0" fmla="*/ 0 w 12191999"/>
              <a:gd name="connsiteY0" fmla="*/ 0 h 331200"/>
              <a:gd name="connsiteX1" fmla="*/ 12191999 w 12191999"/>
              <a:gd name="connsiteY1" fmla="*/ 0 h 331200"/>
              <a:gd name="connsiteX2" fmla="*/ 12191999 w 12191999"/>
              <a:gd name="connsiteY2" fmla="*/ 331200 h 331200"/>
              <a:gd name="connsiteX3" fmla="*/ 0 w 12191999"/>
              <a:gd name="connsiteY3" fmla="*/ 331200 h 331200"/>
            </a:gdLst>
            <a:ahLst/>
            <a:cxnLst>
              <a:cxn ang="0">
                <a:pos x="connsiteX0" y="connsiteY0"/>
              </a:cxn>
              <a:cxn ang="0">
                <a:pos x="connsiteX1" y="connsiteY1"/>
              </a:cxn>
              <a:cxn ang="0">
                <a:pos x="connsiteX2" y="connsiteY2"/>
              </a:cxn>
              <a:cxn ang="0">
                <a:pos x="connsiteX3" y="connsiteY3"/>
              </a:cxn>
            </a:cxnLst>
            <a:rect l="l" t="t" r="r" b="b"/>
            <a:pathLst>
              <a:path w="12191999" h="331200">
                <a:moveTo>
                  <a:pt x="0" y="0"/>
                </a:moveTo>
                <a:lnTo>
                  <a:pt x="12191999" y="0"/>
                </a:lnTo>
                <a:lnTo>
                  <a:pt x="12191999" y="331200"/>
                </a:lnTo>
                <a:lnTo>
                  <a:pt x="0" y="331200"/>
                </a:lnTo>
                <a:close/>
              </a:path>
            </a:pathLst>
          </a:custGeom>
          <a:solidFill>
            <a:schemeClr val="accent1"/>
          </a:solidFill>
        </p:spPr>
        <p:txBody>
          <a:bodyPr wrap="square">
            <a:noAutofit/>
          </a:bodyPr>
          <a:lstStyle/>
          <a:p>
            <a:endParaRPr lang="zh-CN" altLang="en-US"/>
          </a:p>
        </p:txBody>
      </p:sp>
      <p:sp>
        <p:nvSpPr>
          <p:cNvPr id="8" name="Freeform 17">
            <a:extLst>
              <a:ext uri="{FF2B5EF4-FFF2-40B4-BE49-F238E27FC236}">
                <a16:creationId xmlns:a16="http://schemas.microsoft.com/office/drawing/2014/main" id="{69F5D76E-8F7F-EBB8-F6C2-59CB707B8E78}"/>
              </a:ext>
              <a:ext uri="{C183D7F6-B498-43B3-948B-1728B52AA6E4}">
                <adec:decorative xmlns:adec="http://schemas.microsoft.com/office/drawing/2017/decorative" val="1"/>
              </a:ext>
            </a:extLst>
          </p:cNvPr>
          <p:cNvSpPr/>
          <p:nvPr userDrawn="1"/>
        </p:nvSpPr>
        <p:spPr>
          <a:xfrm flipV="1">
            <a:off x="0" y="6526800"/>
            <a:ext cx="4423201" cy="331200"/>
          </a:xfrm>
          <a:custGeom>
            <a:avLst/>
            <a:gdLst/>
            <a:ahLst/>
            <a:cxnLst/>
            <a:rect l="l" t="t" r="r" b="b"/>
            <a:pathLst>
              <a:path w="5072131" h="573308">
                <a:moveTo>
                  <a:pt x="0" y="0"/>
                </a:moveTo>
                <a:lnTo>
                  <a:pt x="5072131" y="0"/>
                </a:lnTo>
                <a:lnTo>
                  <a:pt x="5072131" y="573308"/>
                </a:lnTo>
                <a:lnTo>
                  <a:pt x="0" y="573308"/>
                </a:lnTo>
                <a:close/>
              </a:path>
            </a:pathLst>
          </a:custGeom>
          <a:solidFill>
            <a:schemeClr val="accent1">
              <a:lumMod val="60000"/>
              <a:lumOff val="40000"/>
            </a:schemeClr>
          </a:solidFill>
        </p:spPr>
        <p:txBody>
          <a:bodyPr/>
          <a:lstStyle/>
          <a:p>
            <a:endParaRPr lang="zh-CN" altLang="en-US"/>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r>
              <a:rPr lang="en-US" altLang="zh-CN"/>
              <a:t>04/26/2025</a:t>
            </a:r>
            <a:fld id="{990E4242-8CA0-457D-B3B1-7D78B4164321}" type="datetime1">
              <a:rPr lang="en-US" smtClean="0"/>
              <a:t>1/30/2026</a:t>
            </a:fld>
            <a:endParaRPr lang="en-US"/>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a:p>
        </p:txBody>
      </p:sp>
      <p:sp>
        <p:nvSpPr>
          <p:cNvPr id="10" name="Freeform 10">
            <a:extLst>
              <a:ext uri="{FF2B5EF4-FFF2-40B4-BE49-F238E27FC236}">
                <a16:creationId xmlns:a16="http://schemas.microsoft.com/office/drawing/2014/main" id="{1A527B57-46D4-DC53-E28F-8A420C84F537}"/>
              </a:ext>
              <a:ext uri="{C183D7F6-B498-43B3-948B-1728B52AA6E4}">
                <adec:decorative xmlns:adec="http://schemas.microsoft.com/office/drawing/2017/decorative" val="1"/>
              </a:ext>
            </a:extLst>
          </p:cNvPr>
          <p:cNvSpPr/>
          <p:nvPr userDrawn="1"/>
        </p:nvSpPr>
        <p:spPr>
          <a:xfrm>
            <a:off x="10927775" y="0"/>
            <a:ext cx="1264225" cy="723900"/>
          </a:xfrm>
          <a:custGeom>
            <a:avLst/>
            <a:gdLst/>
            <a:ahLst/>
            <a:cxnLst/>
            <a:rect l="l" t="t" r="r" b="b"/>
            <a:pathLst>
              <a:path w="2884235" h="812800">
                <a:moveTo>
                  <a:pt x="0" y="0"/>
                </a:moveTo>
                <a:lnTo>
                  <a:pt x="2884235" y="0"/>
                </a:lnTo>
                <a:lnTo>
                  <a:pt x="2884235" y="812800"/>
                </a:lnTo>
                <a:lnTo>
                  <a:pt x="0" y="812800"/>
                </a:lnTo>
                <a:close/>
              </a:path>
            </a:pathLst>
          </a:custGeom>
          <a:solidFill>
            <a:schemeClr val="accent1"/>
          </a:solidFill>
        </p:spPr>
        <p:txBody>
          <a:bodyPr/>
          <a:lstStyle/>
          <a:p>
            <a:endParaRPr lang="zh-CN" altLang="en-US" u="sng"/>
          </a:p>
        </p:txBody>
      </p:sp>
    </p:spTree>
    <p:extLst>
      <p:ext uri="{BB962C8B-B14F-4D97-AF65-F5344CB8AC3E}">
        <p14:creationId xmlns:p14="http://schemas.microsoft.com/office/powerpoint/2010/main" val="177108048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1028347" y="2385975"/>
            <a:ext cx="4325112" cy="2454796"/>
          </a:xfrm>
        </p:spPr>
        <p:txBody>
          <a:bodyPr lIns="0" tIns="0" rIns="0" bIns="0" anchor="ctr">
            <a:noAutofit/>
          </a:bodyPr>
          <a:lstStyle>
            <a:lvl1pPr>
              <a:defRPr sz="4400" b="0"/>
            </a:lvl1pPr>
          </a:lstStyle>
          <a:p>
            <a:r>
              <a:rPr lang="en-US"/>
              <a:t>Click to edit Master title style</a:t>
            </a:r>
          </a:p>
        </p:txBody>
      </p:sp>
      <p:sp>
        <p:nvSpPr>
          <p:cNvPr id="8" name="Content Placeholder 7">
            <a:extLst>
              <a:ext uri="{FF2B5EF4-FFF2-40B4-BE49-F238E27FC236}">
                <a16:creationId xmlns:a16="http://schemas.microsoft.com/office/drawing/2014/main" id="{7D633F00-464B-3088-812A-40496FD1021A}"/>
              </a:ext>
            </a:extLst>
          </p:cNvPr>
          <p:cNvSpPr>
            <a:spLocks noGrp="1"/>
          </p:cNvSpPr>
          <p:nvPr>
            <p:ph sz="quarter" idx="13"/>
          </p:nvPr>
        </p:nvSpPr>
        <p:spPr>
          <a:xfrm>
            <a:off x="6273800" y="2386584"/>
            <a:ext cx="4325112" cy="2459736"/>
          </a:xfrm>
        </p:spPr>
        <p:txBody>
          <a:bodyPr lIns="0" tIns="0" rIns="0" bIns="0" anchor="ctr">
            <a:noAutofit/>
          </a:bodyPr>
          <a:lstStyle>
            <a:lvl1pPr marL="0" indent="0">
              <a:buNone/>
              <a:defRPr sz="1400"/>
            </a:lvl1pPr>
            <a:lvl2pPr marL="228600" indent="0">
              <a:buNone/>
              <a:defRPr sz="1200"/>
            </a:lvl2pPr>
            <a:lvl3pPr marL="457200" indent="0">
              <a:buNone/>
              <a:defRPr sz="1100"/>
            </a:lvl3pPr>
            <a:lvl4pPr marL="685800" indent="0">
              <a:buNone/>
              <a:defRPr sz="1050"/>
            </a:lvl4pPr>
            <a:lvl5pPr marL="914400" indent="0">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Freeform 10">
            <a:extLst>
              <a:ext uri="{FF2B5EF4-FFF2-40B4-BE49-F238E27FC236}">
                <a16:creationId xmlns:a16="http://schemas.microsoft.com/office/drawing/2014/main" id="{0012AECC-AEEF-9D31-81F0-BCB9078C0AD1}"/>
              </a:ext>
              <a:ext uri="{C183D7F6-B498-43B3-948B-1728B52AA6E4}">
                <adec:decorative xmlns:adec="http://schemas.microsoft.com/office/drawing/2017/decorative" val="1"/>
              </a:ext>
            </a:extLst>
          </p:cNvPr>
          <p:cNvSpPr/>
          <p:nvPr userDrawn="1"/>
        </p:nvSpPr>
        <p:spPr>
          <a:xfrm>
            <a:off x="0" y="4960385"/>
            <a:ext cx="2426216" cy="723900"/>
          </a:xfrm>
          <a:custGeom>
            <a:avLst/>
            <a:gdLst/>
            <a:ahLst/>
            <a:cxnLst/>
            <a:rect l="l" t="t" r="r" b="b"/>
            <a:pathLst>
              <a:path w="2884235" h="812800">
                <a:moveTo>
                  <a:pt x="0" y="0"/>
                </a:moveTo>
                <a:lnTo>
                  <a:pt x="2884235" y="0"/>
                </a:lnTo>
                <a:lnTo>
                  <a:pt x="2884235" y="812800"/>
                </a:lnTo>
                <a:lnTo>
                  <a:pt x="0" y="812800"/>
                </a:lnTo>
                <a:close/>
              </a:path>
            </a:pathLst>
          </a:custGeom>
          <a:solidFill>
            <a:schemeClr val="accent1"/>
          </a:solidFill>
        </p:spPr>
        <p:txBody>
          <a:bodyPr/>
          <a:lstStyle/>
          <a:p>
            <a:endParaRPr lang="zh-CN" altLang="en-US" u="sng"/>
          </a:p>
        </p:txBody>
      </p:sp>
      <p:sp>
        <p:nvSpPr>
          <p:cNvPr id="3" name="Freeform 10">
            <a:extLst>
              <a:ext uri="{FF2B5EF4-FFF2-40B4-BE49-F238E27FC236}">
                <a16:creationId xmlns:a16="http://schemas.microsoft.com/office/drawing/2014/main" id="{AA2FA1EE-FD32-9C64-3B6B-7AC3E3803C7E}"/>
              </a:ext>
              <a:ext uri="{C183D7F6-B498-43B3-948B-1728B52AA6E4}">
                <adec:decorative xmlns:adec="http://schemas.microsoft.com/office/drawing/2017/decorative" val="1"/>
              </a:ext>
            </a:extLst>
          </p:cNvPr>
          <p:cNvSpPr/>
          <p:nvPr userDrawn="1"/>
        </p:nvSpPr>
        <p:spPr>
          <a:xfrm>
            <a:off x="10927775" y="0"/>
            <a:ext cx="1264225" cy="723900"/>
          </a:xfrm>
          <a:custGeom>
            <a:avLst/>
            <a:gdLst/>
            <a:ahLst/>
            <a:cxnLst/>
            <a:rect l="l" t="t" r="r" b="b"/>
            <a:pathLst>
              <a:path w="2884235" h="812800">
                <a:moveTo>
                  <a:pt x="0" y="0"/>
                </a:moveTo>
                <a:lnTo>
                  <a:pt x="2884235" y="0"/>
                </a:lnTo>
                <a:lnTo>
                  <a:pt x="2884235" y="812800"/>
                </a:lnTo>
                <a:lnTo>
                  <a:pt x="0" y="812800"/>
                </a:lnTo>
                <a:close/>
              </a:path>
            </a:pathLst>
          </a:custGeom>
          <a:solidFill>
            <a:schemeClr val="accent1"/>
          </a:solidFill>
        </p:spPr>
        <p:txBody>
          <a:bodyPr/>
          <a:lstStyle/>
          <a:p>
            <a:endParaRPr lang="zh-CN" altLang="en-US" u="sng"/>
          </a:p>
        </p:txBody>
      </p:sp>
      <p:sp>
        <p:nvSpPr>
          <p:cNvPr id="4" name="Date Placeholder 3">
            <a:extLst>
              <a:ext uri="{FF2B5EF4-FFF2-40B4-BE49-F238E27FC236}">
                <a16:creationId xmlns:a16="http://schemas.microsoft.com/office/drawing/2014/main" id="{0F2658BB-96CD-AE22-0752-A04D94B98062}"/>
              </a:ext>
            </a:extLst>
          </p:cNvPr>
          <p:cNvSpPr>
            <a:spLocks noGrp="1"/>
          </p:cNvSpPr>
          <p:nvPr>
            <p:ph type="dt" sz="half" idx="14"/>
          </p:nvPr>
        </p:nvSpPr>
        <p:spPr/>
        <p:txBody>
          <a:bodyPr/>
          <a:lstStyle/>
          <a:p>
            <a:r>
              <a:rPr lang="en-US" altLang="zh-CN"/>
              <a:t>04/26/2025</a:t>
            </a:r>
          </a:p>
        </p:txBody>
      </p:sp>
      <p:sp>
        <p:nvSpPr>
          <p:cNvPr id="5" name="Footer Placeholder 4">
            <a:extLst>
              <a:ext uri="{FF2B5EF4-FFF2-40B4-BE49-F238E27FC236}">
                <a16:creationId xmlns:a16="http://schemas.microsoft.com/office/drawing/2014/main" id="{27F16505-EF88-827D-E3AA-E760AC687EFA}"/>
              </a:ext>
            </a:extLst>
          </p:cNvPr>
          <p:cNvSpPr>
            <a:spLocks noGrp="1"/>
          </p:cNvSpPr>
          <p:nvPr>
            <p:ph type="ftr" sz="quarter" idx="15"/>
          </p:nvPr>
        </p:nvSpPr>
        <p:spPr/>
        <p:txBody>
          <a:bodyPr/>
          <a:lstStyle/>
          <a:p>
            <a:r>
              <a:rPr lang="en-US" altLang="zh-CN"/>
              <a:t>Sample Footer Text</a:t>
            </a:r>
          </a:p>
        </p:txBody>
      </p:sp>
      <p:sp>
        <p:nvSpPr>
          <p:cNvPr id="6" name="Slide Number Placeholder 5">
            <a:extLst>
              <a:ext uri="{FF2B5EF4-FFF2-40B4-BE49-F238E27FC236}">
                <a16:creationId xmlns:a16="http://schemas.microsoft.com/office/drawing/2014/main" id="{3BE0F268-BF9C-C514-E532-F90259E6977A}"/>
              </a:ext>
            </a:extLst>
          </p:cNvPr>
          <p:cNvSpPr>
            <a:spLocks noGrp="1"/>
          </p:cNvSpPr>
          <p:nvPr>
            <p:ph type="sldNum" sz="half" idx="16"/>
          </p:nvPr>
        </p:nvSpPr>
        <p:spPr/>
        <p:txBody>
          <a:bodyPr/>
          <a:lstStyle/>
          <a:p>
            <a:fld id="{64D095EA-18D5-4754-B677-EAAE710458D2}" type="slidenum">
              <a:rPr lang="en-US" altLang="zh-CN" smtClean="0"/>
              <a:pPr/>
              <a:t>‹#›</a:t>
            </a:fld>
            <a:endParaRPr lang="en-US" altLang="zh-CN"/>
          </a:p>
        </p:txBody>
      </p:sp>
    </p:spTree>
    <p:extLst>
      <p:ext uri="{BB962C8B-B14F-4D97-AF65-F5344CB8AC3E}">
        <p14:creationId xmlns:p14="http://schemas.microsoft.com/office/powerpoint/2010/main" val="1268781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Content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1028347" y="2258568"/>
            <a:ext cx="3813048" cy="3557016"/>
          </a:xfrm>
        </p:spPr>
        <p:txBody>
          <a:bodyPr lIns="0" tIns="0" rIns="0" bIns="0">
            <a:noAutofit/>
          </a:bodyPr>
          <a:lstStyle>
            <a:lvl1pPr>
              <a:defRPr sz="3600" b="0"/>
            </a:lvl1pPr>
          </a:lstStyle>
          <a:p>
            <a:r>
              <a:rPr lang="en-US"/>
              <a:t>Click to edit Master title style</a:t>
            </a:r>
          </a:p>
        </p:txBody>
      </p:sp>
      <p:sp>
        <p:nvSpPr>
          <p:cNvPr id="8" name="Content Placeholder 7">
            <a:extLst>
              <a:ext uri="{FF2B5EF4-FFF2-40B4-BE49-F238E27FC236}">
                <a16:creationId xmlns:a16="http://schemas.microsoft.com/office/drawing/2014/main" id="{D42D62A0-8127-CE86-0633-0D65E1E136F7}"/>
              </a:ext>
            </a:extLst>
          </p:cNvPr>
          <p:cNvSpPr>
            <a:spLocks noGrp="1"/>
          </p:cNvSpPr>
          <p:nvPr>
            <p:ph sz="quarter" idx="13"/>
          </p:nvPr>
        </p:nvSpPr>
        <p:spPr>
          <a:xfrm>
            <a:off x="5519738" y="2254250"/>
            <a:ext cx="4956175" cy="3556000"/>
          </a:xfrm>
        </p:spPr>
        <p:txBody>
          <a:bodyPr lIns="0" tIns="0" rIns="0" bIns="0">
            <a:noAutofit/>
          </a:bodyPr>
          <a:lstStyle>
            <a:lvl1pPr marL="0" indent="0">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reeform 10">
            <a:extLst>
              <a:ext uri="{FF2B5EF4-FFF2-40B4-BE49-F238E27FC236}">
                <a16:creationId xmlns:a16="http://schemas.microsoft.com/office/drawing/2014/main" id="{7C2B6F59-ED68-51DC-A79B-DBB58FF845F1}"/>
              </a:ext>
              <a:ext uri="{C183D7F6-B498-43B3-948B-1728B52AA6E4}">
                <adec:decorative xmlns:adec="http://schemas.microsoft.com/office/drawing/2017/decorative" val="1"/>
              </a:ext>
            </a:extLst>
          </p:cNvPr>
          <p:cNvSpPr/>
          <p:nvPr userDrawn="1"/>
        </p:nvSpPr>
        <p:spPr>
          <a:xfrm>
            <a:off x="0" y="0"/>
            <a:ext cx="12192000" cy="723900"/>
          </a:xfrm>
          <a:custGeom>
            <a:avLst/>
            <a:gdLst/>
            <a:ahLst/>
            <a:cxnLst/>
            <a:rect l="l" t="t" r="r" b="b"/>
            <a:pathLst>
              <a:path w="2884235" h="812800">
                <a:moveTo>
                  <a:pt x="0" y="0"/>
                </a:moveTo>
                <a:lnTo>
                  <a:pt x="2884235" y="0"/>
                </a:lnTo>
                <a:lnTo>
                  <a:pt x="2884235" y="812800"/>
                </a:lnTo>
                <a:lnTo>
                  <a:pt x="0" y="812800"/>
                </a:lnTo>
                <a:close/>
              </a:path>
            </a:pathLst>
          </a:custGeom>
          <a:solidFill>
            <a:schemeClr val="accent1"/>
          </a:solidFill>
        </p:spPr>
        <p:txBody>
          <a:bodyPr/>
          <a:lstStyle/>
          <a:p>
            <a:endParaRPr lang="zh-CN" altLang="en-US" u="sng"/>
          </a:p>
        </p:txBody>
      </p:sp>
      <p:sp>
        <p:nvSpPr>
          <p:cNvPr id="4" name="Date Placeholder 3">
            <a:extLst>
              <a:ext uri="{FF2B5EF4-FFF2-40B4-BE49-F238E27FC236}">
                <a16:creationId xmlns:a16="http://schemas.microsoft.com/office/drawing/2014/main" id="{3A9725C6-AC4C-0F93-49B1-C5DA56CFE1CA}"/>
              </a:ext>
            </a:extLst>
          </p:cNvPr>
          <p:cNvSpPr>
            <a:spLocks noGrp="1"/>
          </p:cNvSpPr>
          <p:nvPr>
            <p:ph type="dt" sz="half" idx="14"/>
          </p:nvPr>
        </p:nvSpPr>
        <p:spPr/>
        <p:txBody>
          <a:bodyPr/>
          <a:lstStyle/>
          <a:p>
            <a:r>
              <a:rPr lang="en-US" altLang="zh-CN"/>
              <a:t>04/26/2025</a:t>
            </a:r>
          </a:p>
        </p:txBody>
      </p:sp>
      <p:sp>
        <p:nvSpPr>
          <p:cNvPr id="5" name="Footer Placeholder 4">
            <a:extLst>
              <a:ext uri="{FF2B5EF4-FFF2-40B4-BE49-F238E27FC236}">
                <a16:creationId xmlns:a16="http://schemas.microsoft.com/office/drawing/2014/main" id="{DFCF279C-C717-2E57-C2ED-3895123B51EC}"/>
              </a:ext>
            </a:extLst>
          </p:cNvPr>
          <p:cNvSpPr>
            <a:spLocks noGrp="1"/>
          </p:cNvSpPr>
          <p:nvPr>
            <p:ph type="ftr" sz="quarter" idx="15"/>
          </p:nvPr>
        </p:nvSpPr>
        <p:spPr/>
        <p:txBody>
          <a:bodyPr/>
          <a:lstStyle/>
          <a:p>
            <a:r>
              <a:rPr lang="en-US" altLang="zh-CN"/>
              <a:t>Sample Footer Text</a:t>
            </a:r>
          </a:p>
        </p:txBody>
      </p:sp>
      <p:sp>
        <p:nvSpPr>
          <p:cNvPr id="6" name="Slide Number Placeholder 5">
            <a:extLst>
              <a:ext uri="{FF2B5EF4-FFF2-40B4-BE49-F238E27FC236}">
                <a16:creationId xmlns:a16="http://schemas.microsoft.com/office/drawing/2014/main" id="{65FD4253-87B4-E013-4CA9-52ACDA3F5117}"/>
              </a:ext>
            </a:extLst>
          </p:cNvPr>
          <p:cNvSpPr>
            <a:spLocks noGrp="1"/>
          </p:cNvSpPr>
          <p:nvPr>
            <p:ph type="sldNum" sz="half" idx="16"/>
          </p:nvPr>
        </p:nvSpPr>
        <p:spPr/>
        <p:txBody>
          <a:bodyPr/>
          <a:lstStyle/>
          <a:p>
            <a:fld id="{64D095EA-18D5-4754-B677-EAAE710458D2}" type="slidenum">
              <a:rPr lang="en-US" altLang="zh-CN" smtClean="0"/>
              <a:pPr/>
              <a:t>‹#›</a:t>
            </a:fld>
            <a:endParaRPr lang="en-US" altLang="zh-CN"/>
          </a:p>
        </p:txBody>
      </p:sp>
    </p:spTree>
    <p:extLst>
      <p:ext uri="{BB962C8B-B14F-4D97-AF65-F5344CB8AC3E}">
        <p14:creationId xmlns:p14="http://schemas.microsoft.com/office/powerpoint/2010/main" val="213030898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Content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844000" y="1109587"/>
            <a:ext cx="4145582" cy="4638825"/>
          </a:xfrm>
        </p:spPr>
        <p:txBody>
          <a:bodyPr lIns="0" tIns="0" rIns="0" bIns="0">
            <a:noAutofit/>
          </a:bodyPr>
          <a:lstStyle>
            <a:lvl1pPr>
              <a:defRPr sz="3600" b="0"/>
            </a:lvl1pPr>
          </a:lstStyle>
          <a:p>
            <a:r>
              <a:rPr lang="en-US"/>
              <a:t>Click to edit Master title style</a:t>
            </a:r>
          </a:p>
        </p:txBody>
      </p:sp>
      <p:sp>
        <p:nvSpPr>
          <p:cNvPr id="8" name="Content Placeholder 7">
            <a:extLst>
              <a:ext uri="{FF2B5EF4-FFF2-40B4-BE49-F238E27FC236}">
                <a16:creationId xmlns:a16="http://schemas.microsoft.com/office/drawing/2014/main" id="{FFB4667A-FE47-8556-FD3A-55FDBA801D76}"/>
              </a:ext>
            </a:extLst>
          </p:cNvPr>
          <p:cNvSpPr>
            <a:spLocks noGrp="1"/>
          </p:cNvSpPr>
          <p:nvPr>
            <p:ph sz="quarter" idx="13"/>
          </p:nvPr>
        </p:nvSpPr>
        <p:spPr>
          <a:xfrm>
            <a:off x="5666338" y="1110022"/>
            <a:ext cx="5681662" cy="4818062"/>
          </a:xfrm>
        </p:spPr>
        <p:txBody>
          <a:bodyPr lIns="0" tIns="0" rIns="0" bIns="0">
            <a:noAutofit/>
          </a:bodyPr>
          <a:lstStyle>
            <a:lvl1pPr marL="0" indent="0">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reeform 10">
            <a:extLst>
              <a:ext uri="{FF2B5EF4-FFF2-40B4-BE49-F238E27FC236}">
                <a16:creationId xmlns:a16="http://schemas.microsoft.com/office/drawing/2014/main" id="{C90280B4-6872-BA31-B1E5-F2FAF9A85E7D}"/>
              </a:ext>
              <a:ext uri="{C183D7F6-B498-43B3-948B-1728B52AA6E4}">
                <adec:decorative xmlns:adec="http://schemas.microsoft.com/office/drawing/2017/decorative" val="1"/>
              </a:ext>
            </a:extLst>
          </p:cNvPr>
          <p:cNvSpPr/>
          <p:nvPr userDrawn="1"/>
        </p:nvSpPr>
        <p:spPr>
          <a:xfrm>
            <a:off x="10927775" y="6134100"/>
            <a:ext cx="1264225" cy="723900"/>
          </a:xfrm>
          <a:custGeom>
            <a:avLst/>
            <a:gdLst/>
            <a:ahLst/>
            <a:cxnLst/>
            <a:rect l="l" t="t" r="r" b="b"/>
            <a:pathLst>
              <a:path w="2884235" h="812800">
                <a:moveTo>
                  <a:pt x="0" y="0"/>
                </a:moveTo>
                <a:lnTo>
                  <a:pt x="2884235" y="0"/>
                </a:lnTo>
                <a:lnTo>
                  <a:pt x="2884235" y="812800"/>
                </a:lnTo>
                <a:lnTo>
                  <a:pt x="0" y="812800"/>
                </a:lnTo>
                <a:close/>
              </a:path>
            </a:pathLst>
          </a:custGeom>
          <a:solidFill>
            <a:schemeClr val="accent1"/>
          </a:solidFill>
        </p:spPr>
        <p:txBody>
          <a:bodyPr/>
          <a:lstStyle/>
          <a:p>
            <a:endParaRPr lang="zh-CN" altLang="en-US" u="sng"/>
          </a:p>
        </p:txBody>
      </p:sp>
      <p:sp>
        <p:nvSpPr>
          <p:cNvPr id="3" name="Freeform 10">
            <a:extLst>
              <a:ext uri="{FF2B5EF4-FFF2-40B4-BE49-F238E27FC236}">
                <a16:creationId xmlns:a16="http://schemas.microsoft.com/office/drawing/2014/main" id="{BA2446B5-DBA6-557B-92E7-CE3595DF1233}"/>
              </a:ext>
              <a:ext uri="{C183D7F6-B498-43B3-948B-1728B52AA6E4}">
                <adec:decorative xmlns:adec="http://schemas.microsoft.com/office/drawing/2017/decorative" val="1"/>
              </a:ext>
            </a:extLst>
          </p:cNvPr>
          <p:cNvSpPr/>
          <p:nvPr userDrawn="1"/>
        </p:nvSpPr>
        <p:spPr>
          <a:xfrm>
            <a:off x="0" y="0"/>
            <a:ext cx="2426216" cy="723900"/>
          </a:xfrm>
          <a:custGeom>
            <a:avLst/>
            <a:gdLst/>
            <a:ahLst/>
            <a:cxnLst/>
            <a:rect l="l" t="t" r="r" b="b"/>
            <a:pathLst>
              <a:path w="2884235" h="812800">
                <a:moveTo>
                  <a:pt x="0" y="0"/>
                </a:moveTo>
                <a:lnTo>
                  <a:pt x="2884235" y="0"/>
                </a:lnTo>
                <a:lnTo>
                  <a:pt x="2884235" y="812800"/>
                </a:lnTo>
                <a:lnTo>
                  <a:pt x="0" y="812800"/>
                </a:lnTo>
                <a:close/>
              </a:path>
            </a:pathLst>
          </a:custGeom>
          <a:solidFill>
            <a:schemeClr val="accent1"/>
          </a:solidFill>
        </p:spPr>
        <p:txBody>
          <a:bodyPr/>
          <a:lstStyle/>
          <a:p>
            <a:endParaRPr lang="zh-CN" altLang="en-US" u="sng"/>
          </a:p>
        </p:txBody>
      </p:sp>
      <p:sp>
        <p:nvSpPr>
          <p:cNvPr id="4" name="Date Placeholder 3">
            <a:extLst>
              <a:ext uri="{FF2B5EF4-FFF2-40B4-BE49-F238E27FC236}">
                <a16:creationId xmlns:a16="http://schemas.microsoft.com/office/drawing/2014/main" id="{BD00271A-D627-7A0C-1E77-FD78A6DAAD1B}"/>
              </a:ext>
            </a:extLst>
          </p:cNvPr>
          <p:cNvSpPr>
            <a:spLocks noGrp="1"/>
          </p:cNvSpPr>
          <p:nvPr>
            <p:ph type="dt" sz="half" idx="14"/>
          </p:nvPr>
        </p:nvSpPr>
        <p:spPr/>
        <p:txBody>
          <a:bodyPr/>
          <a:lstStyle/>
          <a:p>
            <a:r>
              <a:rPr lang="en-US" altLang="zh-CN"/>
              <a:t>04/26/2025</a:t>
            </a:r>
          </a:p>
        </p:txBody>
      </p:sp>
      <p:sp>
        <p:nvSpPr>
          <p:cNvPr id="5" name="Footer Placeholder 4">
            <a:extLst>
              <a:ext uri="{FF2B5EF4-FFF2-40B4-BE49-F238E27FC236}">
                <a16:creationId xmlns:a16="http://schemas.microsoft.com/office/drawing/2014/main" id="{10AF3BBE-43FC-FA7F-3C5B-0FB78E695A2D}"/>
              </a:ext>
            </a:extLst>
          </p:cNvPr>
          <p:cNvSpPr>
            <a:spLocks noGrp="1"/>
          </p:cNvSpPr>
          <p:nvPr>
            <p:ph type="ftr" sz="quarter" idx="15"/>
          </p:nvPr>
        </p:nvSpPr>
        <p:spPr/>
        <p:txBody>
          <a:bodyPr/>
          <a:lstStyle/>
          <a:p>
            <a:r>
              <a:rPr lang="en-US" altLang="zh-CN"/>
              <a:t>Sample Footer Text</a:t>
            </a:r>
          </a:p>
        </p:txBody>
      </p:sp>
      <p:sp>
        <p:nvSpPr>
          <p:cNvPr id="6" name="Slide Number Placeholder 5">
            <a:extLst>
              <a:ext uri="{FF2B5EF4-FFF2-40B4-BE49-F238E27FC236}">
                <a16:creationId xmlns:a16="http://schemas.microsoft.com/office/drawing/2014/main" id="{C37EC3EF-BAD7-BA7C-005E-1A7A28BAB384}"/>
              </a:ext>
            </a:extLst>
          </p:cNvPr>
          <p:cNvSpPr>
            <a:spLocks noGrp="1"/>
          </p:cNvSpPr>
          <p:nvPr>
            <p:ph type="sldNum" sz="half" idx="16"/>
          </p:nvPr>
        </p:nvSpPr>
        <p:spPr/>
        <p:txBody>
          <a:bodyPr/>
          <a:lstStyle/>
          <a:p>
            <a:fld id="{64D095EA-18D5-4754-B677-EAAE710458D2}" type="slidenum">
              <a:rPr lang="en-US" altLang="zh-CN" smtClean="0"/>
              <a:pPr/>
              <a:t>‹#›</a:t>
            </a:fld>
            <a:endParaRPr lang="en-US" altLang="zh-CN"/>
          </a:p>
        </p:txBody>
      </p:sp>
    </p:spTree>
    <p:extLst>
      <p:ext uri="{BB962C8B-B14F-4D97-AF65-F5344CB8AC3E}">
        <p14:creationId xmlns:p14="http://schemas.microsoft.com/office/powerpoint/2010/main" val="186853326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Content 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844000" y="877456"/>
            <a:ext cx="4142232" cy="4940661"/>
          </a:xfrm>
        </p:spPr>
        <p:txBody>
          <a:bodyPr lIns="0" tIns="0" rIns="0" bIns="0">
            <a:noAutofit/>
          </a:bodyPr>
          <a:lstStyle>
            <a:lvl1pPr>
              <a:defRPr sz="3600" b="0"/>
            </a:lvl1pPr>
          </a:lstStyle>
          <a:p>
            <a:r>
              <a:rPr lang="en-US"/>
              <a:t>Click to edit Master title style</a:t>
            </a:r>
          </a:p>
        </p:txBody>
      </p:sp>
      <p:sp>
        <p:nvSpPr>
          <p:cNvPr id="8" name="Content Placeholder 7">
            <a:extLst>
              <a:ext uri="{FF2B5EF4-FFF2-40B4-BE49-F238E27FC236}">
                <a16:creationId xmlns:a16="http://schemas.microsoft.com/office/drawing/2014/main" id="{C6F072A2-EBC7-B7EA-DA98-BAC0AA46E7A4}"/>
              </a:ext>
            </a:extLst>
          </p:cNvPr>
          <p:cNvSpPr>
            <a:spLocks noGrp="1"/>
          </p:cNvSpPr>
          <p:nvPr>
            <p:ph sz="quarter" idx="13"/>
          </p:nvPr>
        </p:nvSpPr>
        <p:spPr>
          <a:xfrm>
            <a:off x="5188500" y="848720"/>
            <a:ext cx="6159500" cy="5194161"/>
          </a:xfrm>
        </p:spPr>
        <p:txBody>
          <a:bodyPr lIns="0" tIns="0" rIns="0" bIns="0">
            <a:noAutofit/>
          </a:bodyPr>
          <a:lstStyle>
            <a:lvl1pPr marL="0" indent="0">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reeform 17">
            <a:extLst>
              <a:ext uri="{FF2B5EF4-FFF2-40B4-BE49-F238E27FC236}">
                <a16:creationId xmlns:a16="http://schemas.microsoft.com/office/drawing/2014/main" id="{F6B9B460-038F-94C6-5604-883BAEC6732D}"/>
              </a:ext>
              <a:ext uri="{C183D7F6-B498-43B3-948B-1728B52AA6E4}">
                <adec:decorative xmlns:adec="http://schemas.microsoft.com/office/drawing/2017/decorative" val="1"/>
              </a:ext>
            </a:extLst>
          </p:cNvPr>
          <p:cNvSpPr/>
          <p:nvPr userDrawn="1"/>
        </p:nvSpPr>
        <p:spPr>
          <a:xfrm>
            <a:off x="1" y="6526800"/>
            <a:ext cx="12192000" cy="331199"/>
          </a:xfrm>
          <a:custGeom>
            <a:avLst/>
            <a:gdLst/>
            <a:ahLst/>
            <a:cxnLst/>
            <a:rect l="l" t="t" r="r" b="b"/>
            <a:pathLst>
              <a:path w="5072131" h="573308">
                <a:moveTo>
                  <a:pt x="0" y="0"/>
                </a:moveTo>
                <a:lnTo>
                  <a:pt x="5072131" y="0"/>
                </a:lnTo>
                <a:lnTo>
                  <a:pt x="5072131" y="573308"/>
                </a:lnTo>
                <a:lnTo>
                  <a:pt x="0" y="573308"/>
                </a:lnTo>
                <a:close/>
              </a:path>
            </a:pathLst>
          </a:custGeom>
          <a:solidFill>
            <a:schemeClr val="accent1"/>
          </a:solidFill>
        </p:spPr>
        <p:txBody>
          <a:bodyPr/>
          <a:lstStyle/>
          <a:p>
            <a:endParaRPr lang="zh-CN" altLang="en-US"/>
          </a:p>
        </p:txBody>
      </p:sp>
      <p:sp>
        <p:nvSpPr>
          <p:cNvPr id="7" name="Freeform 17">
            <a:extLst>
              <a:ext uri="{FF2B5EF4-FFF2-40B4-BE49-F238E27FC236}">
                <a16:creationId xmlns:a16="http://schemas.microsoft.com/office/drawing/2014/main" id="{68AEA442-11FE-1B85-7968-9FE21AEDBD22}"/>
              </a:ext>
              <a:ext uri="{C183D7F6-B498-43B3-948B-1728B52AA6E4}">
                <adec:decorative xmlns:adec="http://schemas.microsoft.com/office/drawing/2017/decorative" val="1"/>
              </a:ext>
            </a:extLst>
          </p:cNvPr>
          <p:cNvSpPr/>
          <p:nvPr userDrawn="1"/>
        </p:nvSpPr>
        <p:spPr>
          <a:xfrm flipV="1">
            <a:off x="0" y="6526800"/>
            <a:ext cx="4423201" cy="331200"/>
          </a:xfrm>
          <a:custGeom>
            <a:avLst/>
            <a:gdLst/>
            <a:ahLst/>
            <a:cxnLst/>
            <a:rect l="l" t="t" r="r" b="b"/>
            <a:pathLst>
              <a:path w="5072131" h="573308">
                <a:moveTo>
                  <a:pt x="0" y="0"/>
                </a:moveTo>
                <a:lnTo>
                  <a:pt x="5072131" y="0"/>
                </a:lnTo>
                <a:lnTo>
                  <a:pt x="5072131" y="573308"/>
                </a:lnTo>
                <a:lnTo>
                  <a:pt x="0" y="573308"/>
                </a:lnTo>
                <a:close/>
              </a:path>
            </a:pathLst>
          </a:custGeom>
          <a:solidFill>
            <a:schemeClr val="accent1">
              <a:lumMod val="60000"/>
              <a:lumOff val="40000"/>
            </a:schemeClr>
          </a:solidFill>
        </p:spPr>
        <p:txBody>
          <a:bodyPr/>
          <a:lstStyle/>
          <a:p>
            <a:endParaRPr lang="zh-CN" altLang="en-US"/>
          </a:p>
        </p:txBody>
      </p:sp>
      <p:sp>
        <p:nvSpPr>
          <p:cNvPr id="9" name="Freeform 17">
            <a:extLst>
              <a:ext uri="{FF2B5EF4-FFF2-40B4-BE49-F238E27FC236}">
                <a16:creationId xmlns:a16="http://schemas.microsoft.com/office/drawing/2014/main" id="{F4D58676-1C6B-6FA9-251E-AC5FBEE2BB60}"/>
              </a:ext>
              <a:ext uri="{C183D7F6-B498-43B3-948B-1728B52AA6E4}">
                <adec:decorative xmlns:adec="http://schemas.microsoft.com/office/drawing/2017/decorative" val="1"/>
              </a:ext>
            </a:extLst>
          </p:cNvPr>
          <p:cNvSpPr/>
          <p:nvPr userDrawn="1"/>
        </p:nvSpPr>
        <p:spPr>
          <a:xfrm>
            <a:off x="1" y="-1"/>
            <a:ext cx="12192000" cy="331199"/>
          </a:xfrm>
          <a:custGeom>
            <a:avLst/>
            <a:gdLst/>
            <a:ahLst/>
            <a:cxnLst/>
            <a:rect l="l" t="t" r="r" b="b"/>
            <a:pathLst>
              <a:path w="5072131" h="573308">
                <a:moveTo>
                  <a:pt x="0" y="0"/>
                </a:moveTo>
                <a:lnTo>
                  <a:pt x="5072131" y="0"/>
                </a:lnTo>
                <a:lnTo>
                  <a:pt x="5072131" y="573308"/>
                </a:lnTo>
                <a:lnTo>
                  <a:pt x="0" y="573308"/>
                </a:lnTo>
                <a:close/>
              </a:path>
            </a:pathLst>
          </a:custGeom>
          <a:solidFill>
            <a:schemeClr val="accent1"/>
          </a:solidFill>
        </p:spPr>
        <p:txBody>
          <a:bodyPr/>
          <a:lstStyle/>
          <a:p>
            <a:endParaRPr lang="zh-CN" altLang="en-US"/>
          </a:p>
        </p:txBody>
      </p:sp>
      <p:sp>
        <p:nvSpPr>
          <p:cNvPr id="10" name="Freeform 17">
            <a:extLst>
              <a:ext uri="{FF2B5EF4-FFF2-40B4-BE49-F238E27FC236}">
                <a16:creationId xmlns:a16="http://schemas.microsoft.com/office/drawing/2014/main" id="{527641C1-A183-119C-6C5B-7AA58CE8714C}"/>
              </a:ext>
              <a:ext uri="{C183D7F6-B498-43B3-948B-1728B52AA6E4}">
                <adec:decorative xmlns:adec="http://schemas.microsoft.com/office/drawing/2017/decorative" val="1"/>
              </a:ext>
            </a:extLst>
          </p:cNvPr>
          <p:cNvSpPr/>
          <p:nvPr userDrawn="1"/>
        </p:nvSpPr>
        <p:spPr>
          <a:xfrm flipV="1">
            <a:off x="7768799" y="-1"/>
            <a:ext cx="4423201" cy="331200"/>
          </a:xfrm>
          <a:custGeom>
            <a:avLst/>
            <a:gdLst/>
            <a:ahLst/>
            <a:cxnLst/>
            <a:rect l="l" t="t" r="r" b="b"/>
            <a:pathLst>
              <a:path w="5072131" h="573308">
                <a:moveTo>
                  <a:pt x="0" y="0"/>
                </a:moveTo>
                <a:lnTo>
                  <a:pt x="5072131" y="0"/>
                </a:lnTo>
                <a:lnTo>
                  <a:pt x="5072131" y="573308"/>
                </a:lnTo>
                <a:lnTo>
                  <a:pt x="0" y="573308"/>
                </a:lnTo>
                <a:close/>
              </a:path>
            </a:pathLst>
          </a:custGeom>
          <a:solidFill>
            <a:schemeClr val="accent1">
              <a:lumMod val="60000"/>
              <a:lumOff val="40000"/>
            </a:schemeClr>
          </a:solidFill>
        </p:spPr>
        <p:txBody>
          <a:bodyPr/>
          <a:lstStyle/>
          <a:p>
            <a:endParaRPr lang="zh-CN" altLang="en-US"/>
          </a:p>
        </p:txBody>
      </p:sp>
      <p:sp>
        <p:nvSpPr>
          <p:cNvPr id="4" name="Date Placeholder 3">
            <a:extLst>
              <a:ext uri="{FF2B5EF4-FFF2-40B4-BE49-F238E27FC236}">
                <a16:creationId xmlns:a16="http://schemas.microsoft.com/office/drawing/2014/main" id="{A5025243-1D75-D130-2A64-9D8D62A4DCD7}"/>
              </a:ext>
            </a:extLst>
          </p:cNvPr>
          <p:cNvSpPr>
            <a:spLocks noGrp="1"/>
          </p:cNvSpPr>
          <p:nvPr>
            <p:ph type="dt" sz="half" idx="14"/>
          </p:nvPr>
        </p:nvSpPr>
        <p:spPr/>
        <p:txBody>
          <a:bodyPr/>
          <a:lstStyle/>
          <a:p>
            <a:r>
              <a:rPr lang="en-US" altLang="zh-CN"/>
              <a:t>04/26/2025</a:t>
            </a:r>
          </a:p>
        </p:txBody>
      </p:sp>
      <p:sp>
        <p:nvSpPr>
          <p:cNvPr id="5" name="Footer Placeholder 4">
            <a:extLst>
              <a:ext uri="{FF2B5EF4-FFF2-40B4-BE49-F238E27FC236}">
                <a16:creationId xmlns:a16="http://schemas.microsoft.com/office/drawing/2014/main" id="{F920B224-2FF4-03EF-2985-70266625D015}"/>
              </a:ext>
            </a:extLst>
          </p:cNvPr>
          <p:cNvSpPr>
            <a:spLocks noGrp="1"/>
          </p:cNvSpPr>
          <p:nvPr>
            <p:ph type="ftr" sz="quarter" idx="15"/>
          </p:nvPr>
        </p:nvSpPr>
        <p:spPr/>
        <p:txBody>
          <a:bodyPr/>
          <a:lstStyle/>
          <a:p>
            <a:r>
              <a:rPr lang="en-US" altLang="zh-CN"/>
              <a:t>Sample Footer Text</a:t>
            </a:r>
          </a:p>
        </p:txBody>
      </p:sp>
      <p:sp>
        <p:nvSpPr>
          <p:cNvPr id="6" name="Slide Number Placeholder 5">
            <a:extLst>
              <a:ext uri="{FF2B5EF4-FFF2-40B4-BE49-F238E27FC236}">
                <a16:creationId xmlns:a16="http://schemas.microsoft.com/office/drawing/2014/main" id="{E24CC9B9-1170-67B4-2F4C-55CFD0D4AB24}"/>
              </a:ext>
            </a:extLst>
          </p:cNvPr>
          <p:cNvSpPr>
            <a:spLocks noGrp="1"/>
          </p:cNvSpPr>
          <p:nvPr>
            <p:ph type="sldNum" sz="half" idx="16"/>
          </p:nvPr>
        </p:nvSpPr>
        <p:spPr/>
        <p:txBody>
          <a:bodyPr/>
          <a:lstStyle/>
          <a:p>
            <a:fld id="{64D095EA-18D5-4754-B677-EAAE710458D2}" type="slidenum">
              <a:rPr lang="en-US" altLang="zh-CN" smtClean="0"/>
              <a:pPr/>
              <a:t>‹#›</a:t>
            </a:fld>
            <a:endParaRPr lang="en-US" altLang="zh-CN"/>
          </a:p>
        </p:txBody>
      </p:sp>
    </p:spTree>
    <p:extLst>
      <p:ext uri="{BB962C8B-B14F-4D97-AF65-F5344CB8AC3E}">
        <p14:creationId xmlns:p14="http://schemas.microsoft.com/office/powerpoint/2010/main" val="338113844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Content 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844000" y="831919"/>
            <a:ext cx="3494314" cy="5194161"/>
          </a:xfrm>
        </p:spPr>
        <p:txBody>
          <a:bodyPr lIns="0" tIns="0" rIns="0" bIns="0" anchor="ctr">
            <a:noAutofit/>
          </a:bodyPr>
          <a:lstStyle>
            <a:lvl1pPr>
              <a:defRPr sz="3600" b="0"/>
            </a:lvl1pPr>
          </a:lstStyle>
          <a:p>
            <a:r>
              <a:rPr lang="en-US"/>
              <a:t>Click to edit Master title style</a:t>
            </a:r>
          </a:p>
        </p:txBody>
      </p:sp>
      <p:sp>
        <p:nvSpPr>
          <p:cNvPr id="8" name="Content Placeholder 7">
            <a:extLst>
              <a:ext uri="{FF2B5EF4-FFF2-40B4-BE49-F238E27FC236}">
                <a16:creationId xmlns:a16="http://schemas.microsoft.com/office/drawing/2014/main" id="{8C71126E-AEFA-B45A-CD39-AC1315E03339}"/>
              </a:ext>
            </a:extLst>
          </p:cNvPr>
          <p:cNvSpPr>
            <a:spLocks noGrp="1"/>
          </p:cNvSpPr>
          <p:nvPr>
            <p:ph sz="quarter" idx="13"/>
          </p:nvPr>
        </p:nvSpPr>
        <p:spPr>
          <a:xfrm>
            <a:off x="4504268" y="831918"/>
            <a:ext cx="6843732" cy="5194161"/>
          </a:xfrm>
        </p:spPr>
        <p:txBody>
          <a:bodyPr lIns="0" tIns="0" rIns="0" bIns="0" anchor="ctr">
            <a:noAutofit/>
          </a:bodyPr>
          <a:lstStyle>
            <a:lvl1pPr marL="0" indent="0">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Freeform 10">
            <a:extLst>
              <a:ext uri="{FF2B5EF4-FFF2-40B4-BE49-F238E27FC236}">
                <a16:creationId xmlns:a16="http://schemas.microsoft.com/office/drawing/2014/main" id="{00B57D9C-D3CB-6F60-3C0D-F86F2CA43182}"/>
              </a:ext>
              <a:ext uri="{C183D7F6-B498-43B3-948B-1728B52AA6E4}">
                <adec:decorative xmlns:adec="http://schemas.microsoft.com/office/drawing/2017/decorative" val="1"/>
              </a:ext>
            </a:extLst>
          </p:cNvPr>
          <p:cNvSpPr/>
          <p:nvPr userDrawn="1"/>
        </p:nvSpPr>
        <p:spPr>
          <a:xfrm>
            <a:off x="11328000" y="5994000"/>
            <a:ext cx="864000" cy="864000"/>
          </a:xfrm>
          <a:custGeom>
            <a:avLst/>
            <a:gdLst/>
            <a:ahLst/>
            <a:cxnLst/>
            <a:rect l="l" t="t" r="r" b="b"/>
            <a:pathLst>
              <a:path w="2884235" h="812800">
                <a:moveTo>
                  <a:pt x="0" y="0"/>
                </a:moveTo>
                <a:lnTo>
                  <a:pt x="2884235" y="0"/>
                </a:lnTo>
                <a:lnTo>
                  <a:pt x="2884235" y="812800"/>
                </a:lnTo>
                <a:lnTo>
                  <a:pt x="0" y="812800"/>
                </a:lnTo>
                <a:close/>
              </a:path>
            </a:pathLst>
          </a:custGeom>
          <a:solidFill>
            <a:schemeClr val="accent1"/>
          </a:solidFill>
        </p:spPr>
        <p:txBody>
          <a:bodyPr/>
          <a:lstStyle/>
          <a:p>
            <a:endParaRPr lang="zh-CN" altLang="en-US" u="sng"/>
          </a:p>
        </p:txBody>
      </p:sp>
      <p:sp>
        <p:nvSpPr>
          <p:cNvPr id="3" name="Freeform 10">
            <a:extLst>
              <a:ext uri="{FF2B5EF4-FFF2-40B4-BE49-F238E27FC236}">
                <a16:creationId xmlns:a16="http://schemas.microsoft.com/office/drawing/2014/main" id="{29B5B1B9-F2C2-0F1F-6AEF-2EA9DAC91742}"/>
              </a:ext>
              <a:ext uri="{C183D7F6-B498-43B3-948B-1728B52AA6E4}">
                <adec:decorative xmlns:adec="http://schemas.microsoft.com/office/drawing/2017/decorative" val="1"/>
              </a:ext>
            </a:extLst>
          </p:cNvPr>
          <p:cNvSpPr/>
          <p:nvPr userDrawn="1"/>
        </p:nvSpPr>
        <p:spPr>
          <a:xfrm>
            <a:off x="0" y="0"/>
            <a:ext cx="864000" cy="864000"/>
          </a:xfrm>
          <a:custGeom>
            <a:avLst/>
            <a:gdLst/>
            <a:ahLst/>
            <a:cxnLst/>
            <a:rect l="l" t="t" r="r" b="b"/>
            <a:pathLst>
              <a:path w="2884235" h="812800">
                <a:moveTo>
                  <a:pt x="0" y="0"/>
                </a:moveTo>
                <a:lnTo>
                  <a:pt x="2884235" y="0"/>
                </a:lnTo>
                <a:lnTo>
                  <a:pt x="2884235" y="812800"/>
                </a:lnTo>
                <a:lnTo>
                  <a:pt x="0" y="812800"/>
                </a:lnTo>
                <a:close/>
              </a:path>
            </a:pathLst>
          </a:custGeom>
          <a:solidFill>
            <a:schemeClr val="accent1"/>
          </a:solidFill>
        </p:spPr>
        <p:txBody>
          <a:bodyPr/>
          <a:lstStyle/>
          <a:p>
            <a:endParaRPr lang="zh-CN" altLang="en-US" u="sng"/>
          </a:p>
        </p:txBody>
      </p:sp>
      <p:sp>
        <p:nvSpPr>
          <p:cNvPr id="4" name="Date Placeholder 3">
            <a:extLst>
              <a:ext uri="{FF2B5EF4-FFF2-40B4-BE49-F238E27FC236}">
                <a16:creationId xmlns:a16="http://schemas.microsoft.com/office/drawing/2014/main" id="{80FCB0D2-1D8F-C04A-2E14-CAC12A0BB2AD}"/>
              </a:ext>
            </a:extLst>
          </p:cNvPr>
          <p:cNvSpPr>
            <a:spLocks noGrp="1"/>
          </p:cNvSpPr>
          <p:nvPr>
            <p:ph type="dt" sz="half" idx="14"/>
          </p:nvPr>
        </p:nvSpPr>
        <p:spPr/>
        <p:txBody>
          <a:bodyPr/>
          <a:lstStyle/>
          <a:p>
            <a:r>
              <a:rPr lang="en-US" altLang="zh-CN"/>
              <a:t>04/26/2025</a:t>
            </a:r>
          </a:p>
        </p:txBody>
      </p:sp>
      <p:sp>
        <p:nvSpPr>
          <p:cNvPr id="5" name="Footer Placeholder 4">
            <a:extLst>
              <a:ext uri="{FF2B5EF4-FFF2-40B4-BE49-F238E27FC236}">
                <a16:creationId xmlns:a16="http://schemas.microsoft.com/office/drawing/2014/main" id="{06C9D95A-623C-662D-B8D6-C1FB04905069}"/>
              </a:ext>
            </a:extLst>
          </p:cNvPr>
          <p:cNvSpPr>
            <a:spLocks noGrp="1"/>
          </p:cNvSpPr>
          <p:nvPr>
            <p:ph type="ftr" sz="quarter" idx="15"/>
          </p:nvPr>
        </p:nvSpPr>
        <p:spPr/>
        <p:txBody>
          <a:bodyPr/>
          <a:lstStyle/>
          <a:p>
            <a:r>
              <a:rPr lang="en-US" altLang="zh-CN"/>
              <a:t>Sample Footer Text</a:t>
            </a:r>
          </a:p>
        </p:txBody>
      </p:sp>
      <p:sp>
        <p:nvSpPr>
          <p:cNvPr id="6" name="Slide Number Placeholder 5">
            <a:extLst>
              <a:ext uri="{FF2B5EF4-FFF2-40B4-BE49-F238E27FC236}">
                <a16:creationId xmlns:a16="http://schemas.microsoft.com/office/drawing/2014/main" id="{528DB802-9AEC-2C86-BFAB-9C94E5986B98}"/>
              </a:ext>
            </a:extLst>
          </p:cNvPr>
          <p:cNvSpPr>
            <a:spLocks noGrp="1"/>
          </p:cNvSpPr>
          <p:nvPr>
            <p:ph type="sldNum" sz="half" idx="16"/>
          </p:nvPr>
        </p:nvSpPr>
        <p:spPr/>
        <p:txBody>
          <a:bodyPr/>
          <a:lstStyle/>
          <a:p>
            <a:fld id="{64D095EA-18D5-4754-B677-EAAE710458D2}" type="slidenum">
              <a:rPr lang="en-US" altLang="zh-CN" smtClean="0"/>
              <a:pPr/>
              <a:t>‹#›</a:t>
            </a:fld>
            <a:endParaRPr lang="en-US" altLang="zh-CN"/>
          </a:p>
        </p:txBody>
      </p:sp>
    </p:spTree>
    <p:extLst>
      <p:ext uri="{BB962C8B-B14F-4D97-AF65-F5344CB8AC3E}">
        <p14:creationId xmlns:p14="http://schemas.microsoft.com/office/powerpoint/2010/main" val="7088732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3">
    <p:spTree>
      <p:nvGrpSpPr>
        <p:cNvPr id="1" name=""/>
        <p:cNvGrpSpPr/>
        <p:nvPr/>
      </p:nvGrpSpPr>
      <p:grpSpPr>
        <a:xfrm>
          <a:off x="0" y="0"/>
          <a:ext cx="0" cy="0"/>
          <a:chOff x="0" y="0"/>
          <a:chExt cx="0" cy="0"/>
        </a:xfrm>
      </p:grpSpPr>
      <p:sp>
        <p:nvSpPr>
          <p:cNvPr id="20" name="Freeform: Shape 19">
            <a:extLst>
              <a:ext uri="{FF2B5EF4-FFF2-40B4-BE49-F238E27FC236}">
                <a16:creationId xmlns:a16="http://schemas.microsoft.com/office/drawing/2014/main" id="{F34579FB-0535-0E7B-EA0D-AE079FAFEE72}"/>
              </a:ext>
              <a:ext uri="{C183D7F6-B498-43B3-948B-1728B52AA6E4}">
                <adec:decorative xmlns:adec="http://schemas.microsoft.com/office/drawing/2017/decorative" val="1"/>
              </a:ext>
            </a:extLst>
          </p:cNvPr>
          <p:cNvSpPr/>
          <p:nvPr userDrawn="1"/>
        </p:nvSpPr>
        <p:spPr>
          <a:xfrm rot="16200000">
            <a:off x="4627037" y="-706963"/>
            <a:ext cx="2937934" cy="12191992"/>
          </a:xfrm>
          <a:custGeom>
            <a:avLst/>
            <a:gdLst>
              <a:gd name="connsiteX0" fmla="*/ 2937934 w 2937934"/>
              <a:gd name="connsiteY0" fmla="*/ 0 h 12191992"/>
              <a:gd name="connsiteX1" fmla="*/ 2937934 w 2937934"/>
              <a:gd name="connsiteY1" fmla="*/ 12191992 h 12191992"/>
              <a:gd name="connsiteX2" fmla="*/ 0 w 2937934"/>
              <a:gd name="connsiteY2" fmla="*/ 12191992 h 12191992"/>
              <a:gd name="connsiteX3" fmla="*/ 0 w 2937934"/>
              <a:gd name="connsiteY3" fmla="*/ 0 h 12191992"/>
            </a:gdLst>
            <a:ahLst/>
            <a:cxnLst>
              <a:cxn ang="0">
                <a:pos x="connsiteX0" y="connsiteY0"/>
              </a:cxn>
              <a:cxn ang="0">
                <a:pos x="connsiteX1" y="connsiteY1"/>
              </a:cxn>
              <a:cxn ang="0">
                <a:pos x="connsiteX2" y="connsiteY2"/>
              </a:cxn>
              <a:cxn ang="0">
                <a:pos x="connsiteX3" y="connsiteY3"/>
              </a:cxn>
            </a:cxnLst>
            <a:rect l="l" t="t" r="r" b="b"/>
            <a:pathLst>
              <a:path w="2937934" h="12191992">
                <a:moveTo>
                  <a:pt x="2937934" y="0"/>
                </a:moveTo>
                <a:lnTo>
                  <a:pt x="2937934" y="12191992"/>
                </a:lnTo>
                <a:lnTo>
                  <a:pt x="0" y="12191992"/>
                </a:lnTo>
                <a:lnTo>
                  <a:pt x="0" y="0"/>
                </a:lnTo>
                <a:close/>
              </a:path>
            </a:pathLst>
          </a:custGeom>
          <a:solidFill>
            <a:schemeClr val="accent1"/>
          </a:solidFill>
        </p:spPr>
        <p:txBody>
          <a:bodyPr wrap="square">
            <a:noAutofit/>
          </a:bodyPr>
          <a:lstStyle/>
          <a:p>
            <a:endParaRPr lang="zh-CN" altLang="en-US" u="sng"/>
          </a:p>
        </p:txBody>
      </p:sp>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1981200" y="1140495"/>
            <a:ext cx="8229600" cy="2621154"/>
          </a:xfrm>
        </p:spPr>
        <p:txBody>
          <a:bodyPr lIns="0" tIns="0" rIns="0" bIns="0" anchor="b">
            <a:noAutofit/>
          </a:bodyPr>
          <a:lstStyle>
            <a:lvl1pPr algn="ctr">
              <a:lnSpc>
                <a:spcPct val="100000"/>
              </a:lnSpc>
              <a:defRPr sz="5400" b="0" baseline="0"/>
            </a:lvl1pPr>
          </a:lstStyle>
          <a:p>
            <a:r>
              <a:rPr lang="en-US"/>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1981201" y="4039647"/>
            <a:ext cx="8229600" cy="1414091"/>
          </a:xfrm>
        </p:spPr>
        <p:txBody>
          <a:bodyPr lIns="0" tIns="0" rIns="0" bIns="0">
            <a:noAutofit/>
          </a:bodyPr>
          <a:lstStyle>
            <a:lvl1pPr marL="0" indent="0" algn="ctr">
              <a:lnSpc>
                <a:spcPct val="100000"/>
              </a:lnSpc>
              <a:spcBef>
                <a:spcPts val="0"/>
              </a:spcBef>
              <a:buNone/>
              <a:defRPr sz="2400">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0" name="Content Placeholder 9">
            <a:extLst>
              <a:ext uri="{FF2B5EF4-FFF2-40B4-BE49-F238E27FC236}">
                <a16:creationId xmlns:a16="http://schemas.microsoft.com/office/drawing/2014/main" id="{EAA1B559-C04E-A343-2813-FE2DB1923DEE}"/>
              </a:ext>
            </a:extLst>
          </p:cNvPr>
          <p:cNvSpPr>
            <a:spLocks noGrp="1"/>
          </p:cNvSpPr>
          <p:nvPr>
            <p:ph sz="quarter" idx="13" hasCustomPrompt="1"/>
          </p:nvPr>
        </p:nvSpPr>
        <p:spPr>
          <a:xfrm>
            <a:off x="4547105" y="5587422"/>
            <a:ext cx="3097790" cy="426362"/>
          </a:xfrm>
        </p:spPr>
        <p:txBody>
          <a:bodyPr lIns="0" tIns="0" rIns="0" bIns="0" anchor="b">
            <a:noAutofit/>
          </a:bodyPr>
          <a:lstStyle>
            <a:lvl1pPr marL="0" indent="0" algn="ctr">
              <a:spcBef>
                <a:spcPts val="0"/>
              </a:spcBef>
              <a:buNone/>
              <a:defRPr sz="1600"/>
            </a:lvl1pPr>
          </a:lstStyle>
          <a:p>
            <a:pPr lvl="0"/>
            <a:r>
              <a:rPr lang="en-US"/>
              <a:t>Presenter Name</a:t>
            </a:r>
          </a:p>
        </p:txBody>
      </p:sp>
      <p:sp>
        <p:nvSpPr>
          <p:cNvPr id="12" name="Rectangle 11">
            <a:extLst>
              <a:ext uri="{FF2B5EF4-FFF2-40B4-BE49-F238E27FC236}">
                <a16:creationId xmlns:a16="http://schemas.microsoft.com/office/drawing/2014/main" id="{011A2608-63F3-731E-0A43-0E240CF5A8CC}"/>
              </a:ext>
              <a:ext uri="{C183D7F6-B498-43B3-948B-1728B52AA6E4}">
                <adec:decorative xmlns:adec="http://schemas.microsoft.com/office/drawing/2017/decorative" val="1"/>
              </a:ext>
            </a:extLst>
          </p:cNvPr>
          <p:cNvSpPr/>
          <p:nvPr userDrawn="1"/>
        </p:nvSpPr>
        <p:spPr>
          <a:xfrm>
            <a:off x="11472000" y="3920066"/>
            <a:ext cx="720000" cy="720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CE3CE49A-81F4-962F-8DCE-0F4B9D705852}"/>
              </a:ext>
              <a:ext uri="{C183D7F6-B498-43B3-948B-1728B52AA6E4}">
                <adec:decorative xmlns:adec="http://schemas.microsoft.com/office/drawing/2017/decorative" val="1"/>
              </a:ext>
            </a:extLst>
          </p:cNvPr>
          <p:cNvSpPr/>
          <p:nvPr userDrawn="1"/>
        </p:nvSpPr>
        <p:spPr>
          <a:xfrm>
            <a:off x="11472000" y="3200066"/>
            <a:ext cx="720000" cy="720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635E175-A34B-F1FE-C21F-0191BB1621CC}"/>
              </a:ext>
              <a:ext uri="{C183D7F6-B498-43B3-948B-1728B52AA6E4}">
                <adec:decorative xmlns:adec="http://schemas.microsoft.com/office/drawing/2017/decorative" val="1"/>
              </a:ext>
            </a:extLst>
          </p:cNvPr>
          <p:cNvSpPr/>
          <p:nvPr userDrawn="1"/>
        </p:nvSpPr>
        <p:spPr>
          <a:xfrm>
            <a:off x="0" y="449552"/>
            <a:ext cx="782320" cy="200152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a:extLst>
              <a:ext uri="{FF2B5EF4-FFF2-40B4-BE49-F238E27FC236}">
                <a16:creationId xmlns:a16="http://schemas.microsoft.com/office/drawing/2014/main" id="{A82B8042-5E77-A1E9-101E-5D1311F9F245}"/>
              </a:ext>
            </a:extLst>
          </p:cNvPr>
          <p:cNvSpPr>
            <a:spLocks noGrp="1"/>
          </p:cNvSpPr>
          <p:nvPr>
            <p:ph type="dt" sz="half" idx="14"/>
          </p:nvPr>
        </p:nvSpPr>
        <p:spPr/>
        <p:txBody>
          <a:bodyPr/>
          <a:lstStyle/>
          <a:p>
            <a:r>
              <a:rPr lang="en-US" altLang="zh-CN"/>
              <a:t>04/26/2025</a:t>
            </a:r>
          </a:p>
        </p:txBody>
      </p:sp>
      <p:sp>
        <p:nvSpPr>
          <p:cNvPr id="5" name="Footer Placeholder 4">
            <a:extLst>
              <a:ext uri="{FF2B5EF4-FFF2-40B4-BE49-F238E27FC236}">
                <a16:creationId xmlns:a16="http://schemas.microsoft.com/office/drawing/2014/main" id="{2A28161E-DF2B-A395-AB41-52FF8492D874}"/>
              </a:ext>
            </a:extLst>
          </p:cNvPr>
          <p:cNvSpPr>
            <a:spLocks noGrp="1"/>
          </p:cNvSpPr>
          <p:nvPr>
            <p:ph type="ftr" sz="quarter" idx="15"/>
          </p:nvPr>
        </p:nvSpPr>
        <p:spPr/>
        <p:txBody>
          <a:bodyPr/>
          <a:lstStyle/>
          <a:p>
            <a:r>
              <a:rPr lang="en-US" altLang="zh-CN"/>
              <a:t>Sample Footer Text</a:t>
            </a:r>
          </a:p>
        </p:txBody>
      </p:sp>
      <p:sp>
        <p:nvSpPr>
          <p:cNvPr id="6" name="Slide Number Placeholder 5">
            <a:extLst>
              <a:ext uri="{FF2B5EF4-FFF2-40B4-BE49-F238E27FC236}">
                <a16:creationId xmlns:a16="http://schemas.microsoft.com/office/drawing/2014/main" id="{408483ED-35CC-1B95-31BE-C835B41D6161}"/>
              </a:ext>
            </a:extLst>
          </p:cNvPr>
          <p:cNvSpPr>
            <a:spLocks noGrp="1"/>
          </p:cNvSpPr>
          <p:nvPr>
            <p:ph type="sldNum" sz="half" idx="16"/>
          </p:nvPr>
        </p:nvSpPr>
        <p:spPr/>
        <p:txBody>
          <a:bodyPr/>
          <a:lstStyle/>
          <a:p>
            <a:fld id="{64D095EA-18D5-4754-B677-EAAE710458D2}" type="slidenum">
              <a:rPr lang="en-US" altLang="zh-CN" smtClean="0"/>
              <a:pPr/>
              <a:t>‹#›</a:t>
            </a:fld>
            <a:endParaRPr lang="en-US" altLang="zh-CN"/>
          </a:p>
        </p:txBody>
      </p:sp>
    </p:spTree>
    <p:extLst>
      <p:ext uri="{BB962C8B-B14F-4D97-AF65-F5344CB8AC3E}">
        <p14:creationId xmlns:p14="http://schemas.microsoft.com/office/powerpoint/2010/main" val="3197173637"/>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ontent Photo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844000" y="831918"/>
            <a:ext cx="6241267" cy="1928214"/>
          </a:xfrm>
        </p:spPr>
        <p:txBody>
          <a:bodyPr lIns="0" tIns="0" rIns="0" bIns="0" anchor="b">
            <a:noAutofit/>
          </a:bodyPr>
          <a:lstStyle>
            <a:lvl1pPr>
              <a:defRPr sz="3600" b="0" baseline="0"/>
            </a:lvl1pPr>
          </a:lstStyle>
          <a:p>
            <a:r>
              <a:rPr lang="en-US"/>
              <a:t>Click to edit Master title style</a:t>
            </a:r>
          </a:p>
        </p:txBody>
      </p:sp>
      <p:sp>
        <p:nvSpPr>
          <p:cNvPr id="3" name="Content Placeholder 7">
            <a:extLst>
              <a:ext uri="{FF2B5EF4-FFF2-40B4-BE49-F238E27FC236}">
                <a16:creationId xmlns:a16="http://schemas.microsoft.com/office/drawing/2014/main" id="{AB1ED0A0-002B-4573-E3EC-257C72B42183}"/>
              </a:ext>
            </a:extLst>
          </p:cNvPr>
          <p:cNvSpPr>
            <a:spLocks noGrp="1"/>
          </p:cNvSpPr>
          <p:nvPr>
            <p:ph sz="quarter" idx="18"/>
          </p:nvPr>
        </p:nvSpPr>
        <p:spPr>
          <a:xfrm>
            <a:off x="844000" y="2868150"/>
            <a:ext cx="6241267" cy="3157929"/>
          </a:xfrm>
        </p:spPr>
        <p:txBody>
          <a:bodyPr lIns="0" tIns="0" rIns="0" bIns="0" anchor="t">
            <a:noAutofit/>
          </a:bodyPr>
          <a:lstStyle>
            <a:lvl1pPr marL="0" indent="0">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Picture Placeholder 10">
            <a:extLst>
              <a:ext uri="{FF2B5EF4-FFF2-40B4-BE49-F238E27FC236}">
                <a16:creationId xmlns:a16="http://schemas.microsoft.com/office/drawing/2014/main" id="{7F8EA658-2652-6F81-1B04-D50C60A3F171}"/>
              </a:ext>
              <a:ext uri="{C183D7F6-B498-43B3-948B-1728B52AA6E4}">
                <adec:decorative xmlns:adec="http://schemas.microsoft.com/office/drawing/2017/decorative" val="0"/>
              </a:ext>
            </a:extLst>
          </p:cNvPr>
          <p:cNvSpPr>
            <a:spLocks noGrp="1"/>
          </p:cNvSpPr>
          <p:nvPr>
            <p:ph type="pic" sz="quarter" idx="13"/>
          </p:nvPr>
        </p:nvSpPr>
        <p:spPr>
          <a:xfrm>
            <a:off x="7357442" y="831919"/>
            <a:ext cx="3949885" cy="5194161"/>
          </a:xfrm>
        </p:spPr>
        <p:txBody>
          <a:bodyPr/>
          <a:lstStyle/>
          <a:p>
            <a:endParaRPr lang="en-US"/>
          </a:p>
        </p:txBody>
      </p:sp>
      <p:sp>
        <p:nvSpPr>
          <p:cNvPr id="12" name="Freeform 10">
            <a:extLst>
              <a:ext uri="{FF2B5EF4-FFF2-40B4-BE49-F238E27FC236}">
                <a16:creationId xmlns:a16="http://schemas.microsoft.com/office/drawing/2014/main" id="{A1FBFB35-D32F-1F82-020A-29E90D232A9D}"/>
              </a:ext>
              <a:ext uri="{C183D7F6-B498-43B3-948B-1728B52AA6E4}">
                <adec:decorative xmlns:adec="http://schemas.microsoft.com/office/drawing/2017/decorative" val="1"/>
              </a:ext>
            </a:extLst>
          </p:cNvPr>
          <p:cNvSpPr/>
          <p:nvPr userDrawn="1"/>
        </p:nvSpPr>
        <p:spPr>
          <a:xfrm>
            <a:off x="11328000" y="5994000"/>
            <a:ext cx="864000" cy="864000"/>
          </a:xfrm>
          <a:custGeom>
            <a:avLst/>
            <a:gdLst/>
            <a:ahLst/>
            <a:cxnLst/>
            <a:rect l="l" t="t" r="r" b="b"/>
            <a:pathLst>
              <a:path w="2884235" h="812800">
                <a:moveTo>
                  <a:pt x="0" y="0"/>
                </a:moveTo>
                <a:lnTo>
                  <a:pt x="2884235" y="0"/>
                </a:lnTo>
                <a:lnTo>
                  <a:pt x="2884235" y="812800"/>
                </a:lnTo>
                <a:lnTo>
                  <a:pt x="0" y="812800"/>
                </a:lnTo>
                <a:close/>
              </a:path>
            </a:pathLst>
          </a:custGeom>
          <a:solidFill>
            <a:schemeClr val="accent1"/>
          </a:solidFill>
        </p:spPr>
        <p:txBody>
          <a:bodyPr/>
          <a:lstStyle/>
          <a:p>
            <a:endParaRPr lang="zh-CN" altLang="en-US" u="sng"/>
          </a:p>
        </p:txBody>
      </p:sp>
      <p:sp>
        <p:nvSpPr>
          <p:cNvPr id="7" name="Freeform 10">
            <a:extLst>
              <a:ext uri="{FF2B5EF4-FFF2-40B4-BE49-F238E27FC236}">
                <a16:creationId xmlns:a16="http://schemas.microsoft.com/office/drawing/2014/main" id="{723F0D57-3F85-E12F-FF1C-ECD9B9505652}"/>
              </a:ext>
              <a:ext uri="{C183D7F6-B498-43B3-948B-1728B52AA6E4}">
                <adec:decorative xmlns:adec="http://schemas.microsoft.com/office/drawing/2017/decorative" val="1"/>
              </a:ext>
            </a:extLst>
          </p:cNvPr>
          <p:cNvSpPr/>
          <p:nvPr userDrawn="1"/>
        </p:nvSpPr>
        <p:spPr>
          <a:xfrm>
            <a:off x="0" y="0"/>
            <a:ext cx="2426216" cy="723900"/>
          </a:xfrm>
          <a:custGeom>
            <a:avLst/>
            <a:gdLst/>
            <a:ahLst/>
            <a:cxnLst/>
            <a:rect l="l" t="t" r="r" b="b"/>
            <a:pathLst>
              <a:path w="2884235" h="812800">
                <a:moveTo>
                  <a:pt x="0" y="0"/>
                </a:moveTo>
                <a:lnTo>
                  <a:pt x="2884235" y="0"/>
                </a:lnTo>
                <a:lnTo>
                  <a:pt x="2884235" y="812800"/>
                </a:lnTo>
                <a:lnTo>
                  <a:pt x="0" y="812800"/>
                </a:lnTo>
                <a:close/>
              </a:path>
            </a:pathLst>
          </a:custGeom>
          <a:solidFill>
            <a:schemeClr val="accent1"/>
          </a:solidFill>
        </p:spPr>
        <p:txBody>
          <a:bodyPr/>
          <a:lstStyle/>
          <a:p>
            <a:endParaRPr lang="zh-CN" altLang="en-US" u="sng"/>
          </a:p>
        </p:txBody>
      </p:sp>
      <p:sp>
        <p:nvSpPr>
          <p:cNvPr id="16" name="Freeform 10">
            <a:extLst>
              <a:ext uri="{FF2B5EF4-FFF2-40B4-BE49-F238E27FC236}">
                <a16:creationId xmlns:a16="http://schemas.microsoft.com/office/drawing/2014/main" id="{EF127F55-1BB6-F04A-2011-F477F67E322B}"/>
              </a:ext>
              <a:ext uri="{C183D7F6-B498-43B3-948B-1728B52AA6E4}">
                <adec:decorative xmlns:adec="http://schemas.microsoft.com/office/drawing/2017/decorative" val="1"/>
              </a:ext>
            </a:extLst>
          </p:cNvPr>
          <p:cNvSpPr/>
          <p:nvPr userDrawn="1"/>
        </p:nvSpPr>
        <p:spPr>
          <a:xfrm>
            <a:off x="11328000" y="0"/>
            <a:ext cx="864000" cy="864000"/>
          </a:xfrm>
          <a:custGeom>
            <a:avLst/>
            <a:gdLst/>
            <a:ahLst/>
            <a:cxnLst/>
            <a:rect l="l" t="t" r="r" b="b"/>
            <a:pathLst>
              <a:path w="2884235" h="812800">
                <a:moveTo>
                  <a:pt x="0" y="0"/>
                </a:moveTo>
                <a:lnTo>
                  <a:pt x="2884235" y="0"/>
                </a:lnTo>
                <a:lnTo>
                  <a:pt x="2884235" y="812800"/>
                </a:lnTo>
                <a:lnTo>
                  <a:pt x="0" y="812800"/>
                </a:lnTo>
                <a:close/>
              </a:path>
            </a:pathLst>
          </a:custGeom>
          <a:solidFill>
            <a:schemeClr val="accent1"/>
          </a:solidFill>
        </p:spPr>
        <p:txBody>
          <a:bodyPr/>
          <a:lstStyle/>
          <a:p>
            <a:endParaRPr lang="zh-CN" altLang="en-US" u="sng"/>
          </a:p>
        </p:txBody>
      </p:sp>
      <p:sp>
        <p:nvSpPr>
          <p:cNvPr id="4" name="Date Placeholder 3">
            <a:extLst>
              <a:ext uri="{FF2B5EF4-FFF2-40B4-BE49-F238E27FC236}">
                <a16:creationId xmlns:a16="http://schemas.microsoft.com/office/drawing/2014/main" id="{5BE2FCA6-90E6-645C-83C5-2EA901E46D95}"/>
              </a:ext>
            </a:extLst>
          </p:cNvPr>
          <p:cNvSpPr>
            <a:spLocks noGrp="1"/>
          </p:cNvSpPr>
          <p:nvPr>
            <p:ph type="dt" sz="half" idx="15"/>
          </p:nvPr>
        </p:nvSpPr>
        <p:spPr/>
        <p:txBody>
          <a:bodyPr/>
          <a:lstStyle/>
          <a:p>
            <a:r>
              <a:rPr lang="en-US" altLang="zh-CN"/>
              <a:t>04/26/2025</a:t>
            </a:r>
          </a:p>
        </p:txBody>
      </p:sp>
      <p:sp>
        <p:nvSpPr>
          <p:cNvPr id="9" name="Footer Placeholder 8">
            <a:extLst>
              <a:ext uri="{FF2B5EF4-FFF2-40B4-BE49-F238E27FC236}">
                <a16:creationId xmlns:a16="http://schemas.microsoft.com/office/drawing/2014/main" id="{0CF45059-914B-98BC-CE32-21B994C11C45}"/>
              </a:ext>
            </a:extLst>
          </p:cNvPr>
          <p:cNvSpPr>
            <a:spLocks noGrp="1"/>
          </p:cNvSpPr>
          <p:nvPr>
            <p:ph type="ftr" sz="quarter" idx="16"/>
          </p:nvPr>
        </p:nvSpPr>
        <p:spPr/>
        <p:txBody>
          <a:bodyPr/>
          <a:lstStyle/>
          <a:p>
            <a:r>
              <a:rPr lang="en-US" altLang="zh-CN"/>
              <a:t>Sample Footer Text</a:t>
            </a:r>
          </a:p>
        </p:txBody>
      </p:sp>
      <p:sp>
        <p:nvSpPr>
          <p:cNvPr id="10" name="Slide Number Placeholder 9">
            <a:extLst>
              <a:ext uri="{FF2B5EF4-FFF2-40B4-BE49-F238E27FC236}">
                <a16:creationId xmlns:a16="http://schemas.microsoft.com/office/drawing/2014/main" id="{75144FF3-8F41-EA3B-3334-EAA4DFDC11B2}"/>
              </a:ext>
            </a:extLst>
          </p:cNvPr>
          <p:cNvSpPr>
            <a:spLocks noGrp="1"/>
          </p:cNvSpPr>
          <p:nvPr>
            <p:ph type="sldNum" sz="half" idx="17"/>
          </p:nvPr>
        </p:nvSpPr>
        <p:spPr/>
        <p:txBody>
          <a:bodyPr/>
          <a:lstStyle/>
          <a:p>
            <a:fld id="{64D095EA-18D5-4754-B677-EAAE710458D2}" type="slidenum">
              <a:rPr lang="en-US" altLang="zh-CN" smtClean="0"/>
              <a:pPr/>
              <a:t>‹#›</a:t>
            </a:fld>
            <a:endParaRPr lang="en-US" altLang="zh-CN"/>
          </a:p>
        </p:txBody>
      </p:sp>
    </p:spTree>
    <p:extLst>
      <p:ext uri="{BB962C8B-B14F-4D97-AF65-F5344CB8AC3E}">
        <p14:creationId xmlns:p14="http://schemas.microsoft.com/office/powerpoint/2010/main" val="255980670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ontent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844000" y="831918"/>
            <a:ext cx="6135624" cy="1928791"/>
          </a:xfrm>
        </p:spPr>
        <p:txBody>
          <a:bodyPr lIns="0" tIns="0" rIns="0" bIns="0" anchor="b">
            <a:noAutofit/>
          </a:bodyPr>
          <a:lstStyle>
            <a:lvl1pPr>
              <a:defRPr sz="3600" b="0" baseline="0"/>
            </a:lvl1pPr>
          </a:lstStyle>
          <a:p>
            <a:r>
              <a:rPr lang="en-US"/>
              <a:t>Click to edit Master title style</a:t>
            </a:r>
          </a:p>
        </p:txBody>
      </p:sp>
      <p:sp>
        <p:nvSpPr>
          <p:cNvPr id="3" name="Content Placeholder 7">
            <a:extLst>
              <a:ext uri="{FF2B5EF4-FFF2-40B4-BE49-F238E27FC236}">
                <a16:creationId xmlns:a16="http://schemas.microsoft.com/office/drawing/2014/main" id="{CE785EFA-A20E-34BD-1F43-41D71765644F}"/>
              </a:ext>
            </a:extLst>
          </p:cNvPr>
          <p:cNvSpPr>
            <a:spLocks noGrp="1"/>
          </p:cNvSpPr>
          <p:nvPr>
            <p:ph sz="quarter" idx="18"/>
          </p:nvPr>
        </p:nvSpPr>
        <p:spPr>
          <a:xfrm>
            <a:off x="844000" y="2868150"/>
            <a:ext cx="6241267" cy="3157929"/>
          </a:xfrm>
        </p:spPr>
        <p:txBody>
          <a:bodyPr lIns="0" tIns="0" rIns="0" bIns="0" anchor="t">
            <a:noAutofit/>
          </a:bodyPr>
          <a:lstStyle>
            <a:lvl1pPr marL="0" indent="0">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Picture Placeholder 10">
            <a:extLst>
              <a:ext uri="{FF2B5EF4-FFF2-40B4-BE49-F238E27FC236}">
                <a16:creationId xmlns:a16="http://schemas.microsoft.com/office/drawing/2014/main" id="{7F8EA658-2652-6F81-1B04-D50C60A3F171}"/>
              </a:ext>
              <a:ext uri="{C183D7F6-B498-43B3-948B-1728B52AA6E4}">
                <adec:decorative xmlns:adec="http://schemas.microsoft.com/office/drawing/2017/decorative" val="0"/>
              </a:ext>
            </a:extLst>
          </p:cNvPr>
          <p:cNvSpPr>
            <a:spLocks noGrp="1"/>
          </p:cNvSpPr>
          <p:nvPr>
            <p:ph type="pic" sz="quarter" idx="13"/>
          </p:nvPr>
        </p:nvSpPr>
        <p:spPr>
          <a:xfrm>
            <a:off x="7300452" y="831918"/>
            <a:ext cx="4006875" cy="5194161"/>
          </a:xfrm>
        </p:spPr>
        <p:txBody>
          <a:bodyPr/>
          <a:lstStyle/>
          <a:p>
            <a:endParaRPr lang="en-US"/>
          </a:p>
        </p:txBody>
      </p:sp>
      <p:sp>
        <p:nvSpPr>
          <p:cNvPr id="6" name="Freeform 10">
            <a:extLst>
              <a:ext uri="{FF2B5EF4-FFF2-40B4-BE49-F238E27FC236}">
                <a16:creationId xmlns:a16="http://schemas.microsoft.com/office/drawing/2014/main" id="{87C69A9E-7322-5194-13E2-93C7D7002570}"/>
              </a:ext>
              <a:ext uri="{C183D7F6-B498-43B3-948B-1728B52AA6E4}">
                <adec:decorative xmlns:adec="http://schemas.microsoft.com/office/drawing/2017/decorative" val="1"/>
              </a:ext>
            </a:extLst>
          </p:cNvPr>
          <p:cNvSpPr/>
          <p:nvPr userDrawn="1"/>
        </p:nvSpPr>
        <p:spPr>
          <a:xfrm>
            <a:off x="11328000" y="5994000"/>
            <a:ext cx="864000" cy="864000"/>
          </a:xfrm>
          <a:custGeom>
            <a:avLst/>
            <a:gdLst/>
            <a:ahLst/>
            <a:cxnLst/>
            <a:rect l="l" t="t" r="r" b="b"/>
            <a:pathLst>
              <a:path w="2884235" h="812800">
                <a:moveTo>
                  <a:pt x="0" y="0"/>
                </a:moveTo>
                <a:lnTo>
                  <a:pt x="2884235" y="0"/>
                </a:lnTo>
                <a:lnTo>
                  <a:pt x="2884235" y="812800"/>
                </a:lnTo>
                <a:lnTo>
                  <a:pt x="0" y="812800"/>
                </a:lnTo>
                <a:close/>
              </a:path>
            </a:pathLst>
          </a:custGeom>
          <a:solidFill>
            <a:schemeClr val="accent1"/>
          </a:solidFill>
        </p:spPr>
        <p:txBody>
          <a:bodyPr/>
          <a:lstStyle/>
          <a:p>
            <a:endParaRPr lang="zh-CN" altLang="en-US" u="sng"/>
          </a:p>
        </p:txBody>
      </p:sp>
      <p:sp>
        <p:nvSpPr>
          <p:cNvPr id="15" name="Freeform 10">
            <a:extLst>
              <a:ext uri="{FF2B5EF4-FFF2-40B4-BE49-F238E27FC236}">
                <a16:creationId xmlns:a16="http://schemas.microsoft.com/office/drawing/2014/main" id="{8AB53FE1-7680-2C8E-70CF-D674972D387C}"/>
              </a:ext>
              <a:ext uri="{C183D7F6-B498-43B3-948B-1728B52AA6E4}">
                <adec:decorative xmlns:adec="http://schemas.microsoft.com/office/drawing/2017/decorative" val="1"/>
              </a:ext>
            </a:extLst>
          </p:cNvPr>
          <p:cNvSpPr/>
          <p:nvPr userDrawn="1"/>
        </p:nvSpPr>
        <p:spPr>
          <a:xfrm>
            <a:off x="0" y="6134100"/>
            <a:ext cx="2426216" cy="723900"/>
          </a:xfrm>
          <a:custGeom>
            <a:avLst/>
            <a:gdLst/>
            <a:ahLst/>
            <a:cxnLst/>
            <a:rect l="l" t="t" r="r" b="b"/>
            <a:pathLst>
              <a:path w="2884235" h="812800">
                <a:moveTo>
                  <a:pt x="0" y="0"/>
                </a:moveTo>
                <a:lnTo>
                  <a:pt x="2884235" y="0"/>
                </a:lnTo>
                <a:lnTo>
                  <a:pt x="2884235" y="812800"/>
                </a:lnTo>
                <a:lnTo>
                  <a:pt x="0" y="812800"/>
                </a:lnTo>
                <a:close/>
              </a:path>
            </a:pathLst>
          </a:custGeom>
          <a:solidFill>
            <a:schemeClr val="accent1"/>
          </a:solidFill>
        </p:spPr>
        <p:txBody>
          <a:bodyPr/>
          <a:lstStyle/>
          <a:p>
            <a:endParaRPr lang="zh-CN" altLang="en-US" u="sng"/>
          </a:p>
        </p:txBody>
      </p:sp>
      <p:sp>
        <p:nvSpPr>
          <p:cNvPr id="4" name="Freeform 10">
            <a:extLst>
              <a:ext uri="{FF2B5EF4-FFF2-40B4-BE49-F238E27FC236}">
                <a16:creationId xmlns:a16="http://schemas.microsoft.com/office/drawing/2014/main" id="{881753D4-DE4C-EA13-0F9D-BA983162613D}"/>
              </a:ext>
              <a:ext uri="{C183D7F6-B498-43B3-948B-1728B52AA6E4}">
                <adec:decorative xmlns:adec="http://schemas.microsoft.com/office/drawing/2017/decorative" val="1"/>
              </a:ext>
            </a:extLst>
          </p:cNvPr>
          <p:cNvSpPr/>
          <p:nvPr userDrawn="1"/>
        </p:nvSpPr>
        <p:spPr>
          <a:xfrm>
            <a:off x="11328000" y="0"/>
            <a:ext cx="864000" cy="864000"/>
          </a:xfrm>
          <a:custGeom>
            <a:avLst/>
            <a:gdLst/>
            <a:ahLst/>
            <a:cxnLst/>
            <a:rect l="l" t="t" r="r" b="b"/>
            <a:pathLst>
              <a:path w="2884235" h="812800">
                <a:moveTo>
                  <a:pt x="0" y="0"/>
                </a:moveTo>
                <a:lnTo>
                  <a:pt x="2884235" y="0"/>
                </a:lnTo>
                <a:lnTo>
                  <a:pt x="2884235" y="812800"/>
                </a:lnTo>
                <a:lnTo>
                  <a:pt x="0" y="812800"/>
                </a:lnTo>
                <a:close/>
              </a:path>
            </a:pathLst>
          </a:custGeom>
          <a:solidFill>
            <a:schemeClr val="accent1"/>
          </a:solidFill>
        </p:spPr>
        <p:txBody>
          <a:bodyPr/>
          <a:lstStyle/>
          <a:p>
            <a:endParaRPr lang="zh-CN" altLang="en-US" u="sng"/>
          </a:p>
        </p:txBody>
      </p:sp>
      <p:sp>
        <p:nvSpPr>
          <p:cNvPr id="9" name="Date Placeholder 8">
            <a:extLst>
              <a:ext uri="{FF2B5EF4-FFF2-40B4-BE49-F238E27FC236}">
                <a16:creationId xmlns:a16="http://schemas.microsoft.com/office/drawing/2014/main" id="{759D4343-C33B-90EB-3F21-D8973A0B13F0}"/>
              </a:ext>
            </a:extLst>
          </p:cNvPr>
          <p:cNvSpPr>
            <a:spLocks noGrp="1"/>
          </p:cNvSpPr>
          <p:nvPr>
            <p:ph type="dt" sz="half" idx="15"/>
          </p:nvPr>
        </p:nvSpPr>
        <p:spPr/>
        <p:txBody>
          <a:bodyPr/>
          <a:lstStyle/>
          <a:p>
            <a:r>
              <a:rPr lang="en-US" altLang="zh-CN"/>
              <a:t>04/26/2025</a:t>
            </a:r>
          </a:p>
        </p:txBody>
      </p:sp>
      <p:sp>
        <p:nvSpPr>
          <p:cNvPr id="10" name="Footer Placeholder 9">
            <a:extLst>
              <a:ext uri="{FF2B5EF4-FFF2-40B4-BE49-F238E27FC236}">
                <a16:creationId xmlns:a16="http://schemas.microsoft.com/office/drawing/2014/main" id="{0B40BBD0-0F9D-182F-0831-B7C7987E4E95}"/>
              </a:ext>
            </a:extLst>
          </p:cNvPr>
          <p:cNvSpPr>
            <a:spLocks noGrp="1"/>
          </p:cNvSpPr>
          <p:nvPr>
            <p:ph type="ftr" sz="quarter" idx="16"/>
          </p:nvPr>
        </p:nvSpPr>
        <p:spPr/>
        <p:txBody>
          <a:bodyPr/>
          <a:lstStyle/>
          <a:p>
            <a:r>
              <a:rPr lang="en-US" altLang="zh-CN"/>
              <a:t>Sample Footer Text</a:t>
            </a:r>
          </a:p>
        </p:txBody>
      </p:sp>
      <p:sp>
        <p:nvSpPr>
          <p:cNvPr id="12" name="Slide Number Placeholder 11">
            <a:extLst>
              <a:ext uri="{FF2B5EF4-FFF2-40B4-BE49-F238E27FC236}">
                <a16:creationId xmlns:a16="http://schemas.microsoft.com/office/drawing/2014/main" id="{59CAE5C7-3235-E1AC-C62B-F1DDE914BB46}"/>
              </a:ext>
            </a:extLst>
          </p:cNvPr>
          <p:cNvSpPr>
            <a:spLocks noGrp="1"/>
          </p:cNvSpPr>
          <p:nvPr>
            <p:ph type="sldNum" sz="half" idx="17"/>
          </p:nvPr>
        </p:nvSpPr>
        <p:spPr/>
        <p:txBody>
          <a:bodyPr/>
          <a:lstStyle/>
          <a:p>
            <a:fld id="{64D095EA-18D5-4754-B677-EAAE710458D2}" type="slidenum">
              <a:rPr lang="en-US" altLang="zh-CN" smtClean="0"/>
              <a:pPr/>
              <a:t>‹#›</a:t>
            </a:fld>
            <a:endParaRPr lang="en-US" altLang="zh-CN"/>
          </a:p>
        </p:txBody>
      </p:sp>
    </p:spTree>
    <p:extLst>
      <p:ext uri="{BB962C8B-B14F-4D97-AF65-F5344CB8AC3E}">
        <p14:creationId xmlns:p14="http://schemas.microsoft.com/office/powerpoint/2010/main" val="409071452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ontent Photo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844000" y="831918"/>
            <a:ext cx="6135624" cy="1928791"/>
          </a:xfrm>
        </p:spPr>
        <p:txBody>
          <a:bodyPr lIns="0" tIns="0" rIns="0" bIns="0" anchor="b">
            <a:noAutofit/>
          </a:bodyPr>
          <a:lstStyle>
            <a:lvl1pPr algn="l">
              <a:defRPr sz="3600" b="0" baseline="0"/>
            </a:lvl1pPr>
          </a:lstStyle>
          <a:p>
            <a:r>
              <a:rPr lang="en-US"/>
              <a:t>Click to edit Master title style</a:t>
            </a:r>
          </a:p>
        </p:txBody>
      </p:sp>
      <p:sp>
        <p:nvSpPr>
          <p:cNvPr id="11" name="Picture Placeholder 10">
            <a:extLst>
              <a:ext uri="{FF2B5EF4-FFF2-40B4-BE49-F238E27FC236}">
                <a16:creationId xmlns:a16="http://schemas.microsoft.com/office/drawing/2014/main" id="{7F8EA658-2652-6F81-1B04-D50C60A3F171}"/>
              </a:ext>
              <a:ext uri="{C183D7F6-B498-43B3-948B-1728B52AA6E4}">
                <adec:decorative xmlns:adec="http://schemas.microsoft.com/office/drawing/2017/decorative" val="0"/>
              </a:ext>
            </a:extLst>
          </p:cNvPr>
          <p:cNvSpPr>
            <a:spLocks noGrp="1"/>
          </p:cNvSpPr>
          <p:nvPr>
            <p:ph type="pic" sz="quarter" idx="13"/>
          </p:nvPr>
        </p:nvSpPr>
        <p:spPr>
          <a:xfrm>
            <a:off x="7300452" y="831918"/>
            <a:ext cx="4006875" cy="5194161"/>
          </a:xfrm>
        </p:spPr>
        <p:txBody>
          <a:bodyPr/>
          <a:lstStyle/>
          <a:p>
            <a:endParaRPr lang="en-US"/>
          </a:p>
        </p:txBody>
      </p:sp>
      <p:sp>
        <p:nvSpPr>
          <p:cNvPr id="26" name="Freeform 17">
            <a:extLst>
              <a:ext uri="{FF2B5EF4-FFF2-40B4-BE49-F238E27FC236}">
                <a16:creationId xmlns:a16="http://schemas.microsoft.com/office/drawing/2014/main" id="{55EB0A70-04CD-26DE-BE20-EF655D8B75B4}"/>
              </a:ext>
              <a:ext uri="{C183D7F6-B498-43B3-948B-1728B52AA6E4}">
                <adec:decorative xmlns:adec="http://schemas.microsoft.com/office/drawing/2017/decorative" val="1"/>
              </a:ext>
            </a:extLst>
          </p:cNvPr>
          <p:cNvSpPr/>
          <p:nvPr userDrawn="1"/>
        </p:nvSpPr>
        <p:spPr>
          <a:xfrm>
            <a:off x="1" y="6526801"/>
            <a:ext cx="12192000" cy="331199"/>
          </a:xfrm>
          <a:custGeom>
            <a:avLst/>
            <a:gdLst/>
            <a:ahLst/>
            <a:cxnLst/>
            <a:rect l="l" t="t" r="r" b="b"/>
            <a:pathLst>
              <a:path w="5072131" h="573308">
                <a:moveTo>
                  <a:pt x="0" y="0"/>
                </a:moveTo>
                <a:lnTo>
                  <a:pt x="5072131" y="0"/>
                </a:lnTo>
                <a:lnTo>
                  <a:pt x="5072131" y="573308"/>
                </a:lnTo>
                <a:lnTo>
                  <a:pt x="0" y="573308"/>
                </a:lnTo>
                <a:close/>
              </a:path>
            </a:pathLst>
          </a:custGeom>
          <a:solidFill>
            <a:schemeClr val="accent1"/>
          </a:solidFill>
        </p:spPr>
        <p:txBody>
          <a:bodyPr/>
          <a:lstStyle/>
          <a:p>
            <a:endParaRPr lang="zh-CN" altLang="en-US"/>
          </a:p>
        </p:txBody>
      </p:sp>
      <p:sp>
        <p:nvSpPr>
          <p:cNvPr id="27" name="Freeform 17">
            <a:extLst>
              <a:ext uri="{FF2B5EF4-FFF2-40B4-BE49-F238E27FC236}">
                <a16:creationId xmlns:a16="http://schemas.microsoft.com/office/drawing/2014/main" id="{7E4709C2-0D04-D67A-EAD6-46FA0B3DA7A4}"/>
              </a:ext>
              <a:ext uri="{C183D7F6-B498-43B3-948B-1728B52AA6E4}">
                <adec:decorative xmlns:adec="http://schemas.microsoft.com/office/drawing/2017/decorative" val="1"/>
              </a:ext>
            </a:extLst>
          </p:cNvPr>
          <p:cNvSpPr/>
          <p:nvPr userDrawn="1"/>
        </p:nvSpPr>
        <p:spPr>
          <a:xfrm flipV="1">
            <a:off x="7768799" y="6526800"/>
            <a:ext cx="4423201" cy="331200"/>
          </a:xfrm>
          <a:custGeom>
            <a:avLst/>
            <a:gdLst/>
            <a:ahLst/>
            <a:cxnLst/>
            <a:rect l="l" t="t" r="r" b="b"/>
            <a:pathLst>
              <a:path w="5072131" h="573308">
                <a:moveTo>
                  <a:pt x="0" y="0"/>
                </a:moveTo>
                <a:lnTo>
                  <a:pt x="5072131" y="0"/>
                </a:lnTo>
                <a:lnTo>
                  <a:pt x="5072131" y="573308"/>
                </a:lnTo>
                <a:lnTo>
                  <a:pt x="0" y="573308"/>
                </a:lnTo>
                <a:close/>
              </a:path>
            </a:pathLst>
          </a:custGeom>
          <a:solidFill>
            <a:schemeClr val="accent1">
              <a:lumMod val="60000"/>
              <a:lumOff val="40000"/>
            </a:schemeClr>
          </a:solidFill>
        </p:spPr>
        <p:txBody>
          <a:bodyPr/>
          <a:lstStyle/>
          <a:p>
            <a:endParaRPr lang="zh-CN" altLang="en-US"/>
          </a:p>
        </p:txBody>
      </p:sp>
      <p:sp>
        <p:nvSpPr>
          <p:cNvPr id="30" name="Freeform 10">
            <a:extLst>
              <a:ext uri="{FF2B5EF4-FFF2-40B4-BE49-F238E27FC236}">
                <a16:creationId xmlns:a16="http://schemas.microsoft.com/office/drawing/2014/main" id="{D2170013-17CD-7570-6413-53FD1A329556}"/>
              </a:ext>
              <a:ext uri="{C183D7F6-B498-43B3-948B-1728B52AA6E4}">
                <adec:decorative xmlns:adec="http://schemas.microsoft.com/office/drawing/2017/decorative" val="1"/>
              </a:ext>
            </a:extLst>
          </p:cNvPr>
          <p:cNvSpPr/>
          <p:nvPr userDrawn="1"/>
        </p:nvSpPr>
        <p:spPr>
          <a:xfrm>
            <a:off x="0" y="0"/>
            <a:ext cx="864000" cy="864000"/>
          </a:xfrm>
          <a:custGeom>
            <a:avLst/>
            <a:gdLst/>
            <a:ahLst/>
            <a:cxnLst/>
            <a:rect l="l" t="t" r="r" b="b"/>
            <a:pathLst>
              <a:path w="2884235" h="812800">
                <a:moveTo>
                  <a:pt x="0" y="0"/>
                </a:moveTo>
                <a:lnTo>
                  <a:pt x="2884235" y="0"/>
                </a:lnTo>
                <a:lnTo>
                  <a:pt x="2884235" y="812800"/>
                </a:lnTo>
                <a:lnTo>
                  <a:pt x="0" y="812800"/>
                </a:lnTo>
                <a:close/>
              </a:path>
            </a:pathLst>
          </a:custGeom>
          <a:solidFill>
            <a:schemeClr val="accent1"/>
          </a:solidFill>
        </p:spPr>
        <p:txBody>
          <a:bodyPr/>
          <a:lstStyle/>
          <a:p>
            <a:endParaRPr lang="zh-CN" altLang="en-US" u="sng"/>
          </a:p>
        </p:txBody>
      </p:sp>
      <p:sp>
        <p:nvSpPr>
          <p:cNvPr id="3" name="Date Placeholder 2">
            <a:extLst>
              <a:ext uri="{FF2B5EF4-FFF2-40B4-BE49-F238E27FC236}">
                <a16:creationId xmlns:a16="http://schemas.microsoft.com/office/drawing/2014/main" id="{7510420C-21EA-A137-94EA-7CB5AD5C289C}"/>
              </a:ext>
            </a:extLst>
          </p:cNvPr>
          <p:cNvSpPr>
            <a:spLocks noGrp="1"/>
          </p:cNvSpPr>
          <p:nvPr>
            <p:ph type="dt" sz="half" idx="15"/>
          </p:nvPr>
        </p:nvSpPr>
        <p:spPr/>
        <p:txBody>
          <a:bodyPr/>
          <a:lstStyle/>
          <a:p>
            <a:r>
              <a:rPr lang="en-US" altLang="zh-CN"/>
              <a:t>04/26/2025</a:t>
            </a:r>
          </a:p>
        </p:txBody>
      </p:sp>
      <p:sp>
        <p:nvSpPr>
          <p:cNvPr id="4" name="Footer Placeholder 3">
            <a:extLst>
              <a:ext uri="{FF2B5EF4-FFF2-40B4-BE49-F238E27FC236}">
                <a16:creationId xmlns:a16="http://schemas.microsoft.com/office/drawing/2014/main" id="{FC05FC22-F2D9-EF5B-0678-3678B4A14ACA}"/>
              </a:ext>
            </a:extLst>
          </p:cNvPr>
          <p:cNvSpPr>
            <a:spLocks noGrp="1"/>
          </p:cNvSpPr>
          <p:nvPr>
            <p:ph type="ftr" sz="quarter" idx="16"/>
          </p:nvPr>
        </p:nvSpPr>
        <p:spPr/>
        <p:txBody>
          <a:bodyPr/>
          <a:lstStyle/>
          <a:p>
            <a:r>
              <a:rPr lang="en-US" altLang="zh-CN"/>
              <a:t>Sample Footer Text</a:t>
            </a:r>
          </a:p>
        </p:txBody>
      </p:sp>
      <p:sp>
        <p:nvSpPr>
          <p:cNvPr id="9" name="Slide Number Placeholder 8">
            <a:extLst>
              <a:ext uri="{FF2B5EF4-FFF2-40B4-BE49-F238E27FC236}">
                <a16:creationId xmlns:a16="http://schemas.microsoft.com/office/drawing/2014/main" id="{98A4AF99-6BCE-53B0-C2F9-75CDEE4E2A2F}"/>
              </a:ext>
            </a:extLst>
          </p:cNvPr>
          <p:cNvSpPr>
            <a:spLocks noGrp="1"/>
          </p:cNvSpPr>
          <p:nvPr>
            <p:ph type="sldNum" sz="half" idx="17"/>
          </p:nvPr>
        </p:nvSpPr>
        <p:spPr/>
        <p:txBody>
          <a:bodyPr/>
          <a:lstStyle/>
          <a:p>
            <a:fld id="{64D095EA-18D5-4754-B677-EAAE710458D2}" type="slidenum">
              <a:rPr lang="en-US" altLang="zh-CN" smtClean="0"/>
              <a:pPr/>
              <a:t>‹#›</a:t>
            </a:fld>
            <a:endParaRPr lang="en-US" altLang="zh-CN"/>
          </a:p>
        </p:txBody>
      </p:sp>
      <p:sp>
        <p:nvSpPr>
          <p:cNvPr id="5" name="Content Placeholder 7">
            <a:extLst>
              <a:ext uri="{FF2B5EF4-FFF2-40B4-BE49-F238E27FC236}">
                <a16:creationId xmlns:a16="http://schemas.microsoft.com/office/drawing/2014/main" id="{35D202A1-D991-7D10-0C19-6BEEA58CEFF3}"/>
              </a:ext>
            </a:extLst>
          </p:cNvPr>
          <p:cNvSpPr>
            <a:spLocks noGrp="1"/>
          </p:cNvSpPr>
          <p:nvPr>
            <p:ph sz="quarter" idx="18"/>
          </p:nvPr>
        </p:nvSpPr>
        <p:spPr>
          <a:xfrm>
            <a:off x="844000" y="2868150"/>
            <a:ext cx="6241267" cy="3157929"/>
          </a:xfrm>
        </p:spPr>
        <p:txBody>
          <a:bodyPr lIns="0" tIns="0" rIns="0" bIns="0" anchor="t">
            <a:noAutofit/>
          </a:bodyPr>
          <a:lstStyle>
            <a:lvl1pPr marL="0" indent="0">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3632984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ontent Photo 4">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5C6104E6-797D-DE61-EBFD-7BF0502BCC04}"/>
              </a:ext>
            </a:extLst>
          </p:cNvPr>
          <p:cNvSpPr>
            <a:spLocks noGrp="1"/>
          </p:cNvSpPr>
          <p:nvPr>
            <p:ph type="title"/>
          </p:nvPr>
        </p:nvSpPr>
        <p:spPr>
          <a:xfrm>
            <a:off x="844000" y="825622"/>
            <a:ext cx="5906997" cy="1928790"/>
          </a:xfrm>
        </p:spPr>
        <p:txBody>
          <a:bodyPr lIns="0" tIns="0" rIns="0" bIns="0" anchor="b">
            <a:noAutofit/>
          </a:bodyPr>
          <a:lstStyle>
            <a:lvl1pPr>
              <a:defRPr sz="3600" b="0" baseline="0"/>
            </a:lvl1pPr>
          </a:lstStyle>
          <a:p>
            <a:r>
              <a:rPr lang="en-US"/>
              <a:t>Click to edit Master title style</a:t>
            </a:r>
          </a:p>
        </p:txBody>
      </p:sp>
      <p:sp>
        <p:nvSpPr>
          <p:cNvPr id="2" name="Content Placeholder 7">
            <a:extLst>
              <a:ext uri="{FF2B5EF4-FFF2-40B4-BE49-F238E27FC236}">
                <a16:creationId xmlns:a16="http://schemas.microsoft.com/office/drawing/2014/main" id="{B0D848ED-ED73-86A8-A1FA-AF09CBE78399}"/>
              </a:ext>
            </a:extLst>
          </p:cNvPr>
          <p:cNvSpPr>
            <a:spLocks noGrp="1"/>
          </p:cNvSpPr>
          <p:nvPr>
            <p:ph sz="quarter" idx="22"/>
          </p:nvPr>
        </p:nvSpPr>
        <p:spPr>
          <a:xfrm>
            <a:off x="844001" y="2868150"/>
            <a:ext cx="5906996" cy="3157929"/>
          </a:xfrm>
        </p:spPr>
        <p:txBody>
          <a:bodyPr lIns="0" tIns="0" rIns="0" bIns="0" anchor="t">
            <a:noAutofit/>
          </a:bodyPr>
          <a:lstStyle>
            <a:lvl1pPr marL="0" indent="0">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Picture Placeholder 10">
            <a:extLst>
              <a:ext uri="{FF2B5EF4-FFF2-40B4-BE49-F238E27FC236}">
                <a16:creationId xmlns:a16="http://schemas.microsoft.com/office/drawing/2014/main" id="{847007C7-5340-21AB-9C7D-DEAEEEC51F9E}"/>
              </a:ext>
              <a:ext uri="{C183D7F6-B498-43B3-948B-1728B52AA6E4}">
                <adec:decorative xmlns:adec="http://schemas.microsoft.com/office/drawing/2017/decorative" val="0"/>
              </a:ext>
            </a:extLst>
          </p:cNvPr>
          <p:cNvSpPr>
            <a:spLocks noGrp="1"/>
          </p:cNvSpPr>
          <p:nvPr>
            <p:ph type="pic" sz="quarter" idx="18"/>
          </p:nvPr>
        </p:nvSpPr>
        <p:spPr>
          <a:xfrm>
            <a:off x="7300452" y="831918"/>
            <a:ext cx="4006875" cy="5194161"/>
          </a:xfrm>
        </p:spPr>
        <p:txBody>
          <a:bodyPr/>
          <a:lstStyle/>
          <a:p>
            <a:endParaRPr lang="en-US"/>
          </a:p>
        </p:txBody>
      </p:sp>
      <p:sp>
        <p:nvSpPr>
          <p:cNvPr id="13" name="Freeform 17">
            <a:extLst>
              <a:ext uri="{FF2B5EF4-FFF2-40B4-BE49-F238E27FC236}">
                <a16:creationId xmlns:a16="http://schemas.microsoft.com/office/drawing/2014/main" id="{13CA70C1-F619-4E37-711E-3B0AD7A76F17}"/>
              </a:ext>
              <a:ext uri="{C183D7F6-B498-43B3-948B-1728B52AA6E4}">
                <adec:decorative xmlns:adec="http://schemas.microsoft.com/office/drawing/2017/decorative" val="1"/>
              </a:ext>
            </a:extLst>
          </p:cNvPr>
          <p:cNvSpPr/>
          <p:nvPr userDrawn="1"/>
        </p:nvSpPr>
        <p:spPr>
          <a:xfrm>
            <a:off x="1" y="6526801"/>
            <a:ext cx="12192000" cy="331199"/>
          </a:xfrm>
          <a:custGeom>
            <a:avLst/>
            <a:gdLst/>
            <a:ahLst/>
            <a:cxnLst/>
            <a:rect l="l" t="t" r="r" b="b"/>
            <a:pathLst>
              <a:path w="5072131" h="573308">
                <a:moveTo>
                  <a:pt x="0" y="0"/>
                </a:moveTo>
                <a:lnTo>
                  <a:pt x="5072131" y="0"/>
                </a:lnTo>
                <a:lnTo>
                  <a:pt x="5072131" y="573308"/>
                </a:lnTo>
                <a:lnTo>
                  <a:pt x="0" y="573308"/>
                </a:lnTo>
                <a:close/>
              </a:path>
            </a:pathLst>
          </a:custGeom>
          <a:solidFill>
            <a:schemeClr val="accent1"/>
          </a:solidFill>
        </p:spPr>
        <p:txBody>
          <a:bodyPr/>
          <a:lstStyle/>
          <a:p>
            <a:endParaRPr lang="zh-CN" altLang="en-US"/>
          </a:p>
        </p:txBody>
      </p:sp>
      <p:sp>
        <p:nvSpPr>
          <p:cNvPr id="14" name="Freeform 17">
            <a:extLst>
              <a:ext uri="{FF2B5EF4-FFF2-40B4-BE49-F238E27FC236}">
                <a16:creationId xmlns:a16="http://schemas.microsoft.com/office/drawing/2014/main" id="{AFD330A2-1BB8-0E4E-4029-7943C275F806}"/>
              </a:ext>
              <a:ext uri="{C183D7F6-B498-43B3-948B-1728B52AA6E4}">
                <adec:decorative xmlns:adec="http://schemas.microsoft.com/office/drawing/2017/decorative" val="1"/>
              </a:ext>
            </a:extLst>
          </p:cNvPr>
          <p:cNvSpPr/>
          <p:nvPr userDrawn="1"/>
        </p:nvSpPr>
        <p:spPr>
          <a:xfrm flipV="1">
            <a:off x="7768799" y="6526800"/>
            <a:ext cx="4423201" cy="331200"/>
          </a:xfrm>
          <a:custGeom>
            <a:avLst/>
            <a:gdLst/>
            <a:ahLst/>
            <a:cxnLst/>
            <a:rect l="l" t="t" r="r" b="b"/>
            <a:pathLst>
              <a:path w="5072131" h="573308">
                <a:moveTo>
                  <a:pt x="0" y="0"/>
                </a:moveTo>
                <a:lnTo>
                  <a:pt x="5072131" y="0"/>
                </a:lnTo>
                <a:lnTo>
                  <a:pt x="5072131" y="573308"/>
                </a:lnTo>
                <a:lnTo>
                  <a:pt x="0" y="573308"/>
                </a:lnTo>
                <a:close/>
              </a:path>
            </a:pathLst>
          </a:custGeom>
          <a:solidFill>
            <a:schemeClr val="accent1">
              <a:lumMod val="60000"/>
              <a:lumOff val="40000"/>
            </a:schemeClr>
          </a:solidFill>
        </p:spPr>
        <p:txBody>
          <a:bodyPr/>
          <a:lstStyle/>
          <a:p>
            <a:endParaRPr lang="zh-CN" altLang="en-US"/>
          </a:p>
        </p:txBody>
      </p:sp>
      <p:sp>
        <p:nvSpPr>
          <p:cNvPr id="15" name="Freeform 10">
            <a:extLst>
              <a:ext uri="{FF2B5EF4-FFF2-40B4-BE49-F238E27FC236}">
                <a16:creationId xmlns:a16="http://schemas.microsoft.com/office/drawing/2014/main" id="{2CA1D929-364A-512C-A838-1E811BAAA5D1}"/>
              </a:ext>
              <a:ext uri="{C183D7F6-B498-43B3-948B-1728B52AA6E4}">
                <adec:decorative xmlns:adec="http://schemas.microsoft.com/office/drawing/2017/decorative" val="1"/>
              </a:ext>
            </a:extLst>
          </p:cNvPr>
          <p:cNvSpPr/>
          <p:nvPr userDrawn="1"/>
        </p:nvSpPr>
        <p:spPr>
          <a:xfrm>
            <a:off x="0" y="0"/>
            <a:ext cx="864000" cy="864000"/>
          </a:xfrm>
          <a:custGeom>
            <a:avLst/>
            <a:gdLst/>
            <a:ahLst/>
            <a:cxnLst/>
            <a:rect l="l" t="t" r="r" b="b"/>
            <a:pathLst>
              <a:path w="2884235" h="812800">
                <a:moveTo>
                  <a:pt x="0" y="0"/>
                </a:moveTo>
                <a:lnTo>
                  <a:pt x="2884235" y="0"/>
                </a:lnTo>
                <a:lnTo>
                  <a:pt x="2884235" y="812800"/>
                </a:lnTo>
                <a:lnTo>
                  <a:pt x="0" y="812800"/>
                </a:lnTo>
                <a:close/>
              </a:path>
            </a:pathLst>
          </a:custGeom>
          <a:solidFill>
            <a:schemeClr val="accent1"/>
          </a:solidFill>
        </p:spPr>
        <p:txBody>
          <a:bodyPr/>
          <a:lstStyle/>
          <a:p>
            <a:endParaRPr lang="zh-CN" altLang="en-US" u="sng"/>
          </a:p>
        </p:txBody>
      </p:sp>
      <p:sp>
        <p:nvSpPr>
          <p:cNvPr id="4" name="Date Placeholder 3">
            <a:extLst>
              <a:ext uri="{FF2B5EF4-FFF2-40B4-BE49-F238E27FC236}">
                <a16:creationId xmlns:a16="http://schemas.microsoft.com/office/drawing/2014/main" id="{6E839E46-5D7F-72A4-2992-9ED1BC2734D0}"/>
              </a:ext>
            </a:extLst>
          </p:cNvPr>
          <p:cNvSpPr>
            <a:spLocks noGrp="1"/>
          </p:cNvSpPr>
          <p:nvPr>
            <p:ph type="dt" sz="half" idx="19"/>
          </p:nvPr>
        </p:nvSpPr>
        <p:spPr/>
        <p:txBody>
          <a:bodyPr/>
          <a:lstStyle/>
          <a:p>
            <a:r>
              <a:rPr lang="en-US" altLang="zh-CN"/>
              <a:t>04/26/2025</a:t>
            </a:r>
          </a:p>
        </p:txBody>
      </p:sp>
      <p:sp>
        <p:nvSpPr>
          <p:cNvPr id="9" name="Footer Placeholder 8">
            <a:extLst>
              <a:ext uri="{FF2B5EF4-FFF2-40B4-BE49-F238E27FC236}">
                <a16:creationId xmlns:a16="http://schemas.microsoft.com/office/drawing/2014/main" id="{421D8C09-15AC-F77D-CB44-460449C518AA}"/>
              </a:ext>
            </a:extLst>
          </p:cNvPr>
          <p:cNvSpPr>
            <a:spLocks noGrp="1"/>
          </p:cNvSpPr>
          <p:nvPr>
            <p:ph type="ftr" sz="quarter" idx="20"/>
          </p:nvPr>
        </p:nvSpPr>
        <p:spPr/>
        <p:txBody>
          <a:bodyPr/>
          <a:lstStyle/>
          <a:p>
            <a:r>
              <a:rPr lang="en-US" altLang="zh-CN"/>
              <a:t>Sample Footer Text</a:t>
            </a:r>
          </a:p>
        </p:txBody>
      </p:sp>
      <p:sp>
        <p:nvSpPr>
          <p:cNvPr id="10" name="Slide Number Placeholder 9">
            <a:extLst>
              <a:ext uri="{FF2B5EF4-FFF2-40B4-BE49-F238E27FC236}">
                <a16:creationId xmlns:a16="http://schemas.microsoft.com/office/drawing/2014/main" id="{B9DACD80-A888-AB57-3EB1-6A05051158F8}"/>
              </a:ext>
            </a:extLst>
          </p:cNvPr>
          <p:cNvSpPr>
            <a:spLocks noGrp="1"/>
          </p:cNvSpPr>
          <p:nvPr>
            <p:ph type="sldNum" sz="half" idx="21"/>
          </p:nvPr>
        </p:nvSpPr>
        <p:spPr/>
        <p:txBody>
          <a:bodyPr/>
          <a:lstStyle/>
          <a:p>
            <a:fld id="{64D095EA-18D5-4754-B677-EAAE710458D2}" type="slidenum">
              <a:rPr lang="en-US" altLang="zh-CN" smtClean="0"/>
              <a:pPr/>
              <a:t>‹#›</a:t>
            </a:fld>
            <a:endParaRPr lang="en-US" altLang="zh-CN"/>
          </a:p>
        </p:txBody>
      </p:sp>
    </p:spTree>
    <p:extLst>
      <p:ext uri="{BB962C8B-B14F-4D97-AF65-F5344CB8AC3E}">
        <p14:creationId xmlns:p14="http://schemas.microsoft.com/office/powerpoint/2010/main" val="48578054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ontent Photo 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844000" y="831918"/>
            <a:ext cx="6135623" cy="1922494"/>
          </a:xfrm>
        </p:spPr>
        <p:txBody>
          <a:bodyPr lIns="0" tIns="0" rIns="0" bIns="0" anchor="b">
            <a:noAutofit/>
          </a:bodyPr>
          <a:lstStyle>
            <a:lvl1pPr>
              <a:defRPr sz="3600" b="0" baseline="0"/>
            </a:lvl1pPr>
          </a:lstStyle>
          <a:p>
            <a:r>
              <a:rPr lang="en-US"/>
              <a:t>Click to edit Master title style</a:t>
            </a:r>
          </a:p>
        </p:txBody>
      </p:sp>
      <p:sp>
        <p:nvSpPr>
          <p:cNvPr id="11" name="Picture Placeholder 10">
            <a:extLst>
              <a:ext uri="{FF2B5EF4-FFF2-40B4-BE49-F238E27FC236}">
                <a16:creationId xmlns:a16="http://schemas.microsoft.com/office/drawing/2014/main" id="{7F8EA658-2652-6F81-1B04-D50C60A3F171}"/>
              </a:ext>
              <a:ext uri="{C183D7F6-B498-43B3-948B-1728B52AA6E4}">
                <adec:decorative xmlns:adec="http://schemas.microsoft.com/office/drawing/2017/decorative" val="0"/>
              </a:ext>
            </a:extLst>
          </p:cNvPr>
          <p:cNvSpPr>
            <a:spLocks noGrp="1"/>
          </p:cNvSpPr>
          <p:nvPr>
            <p:ph type="pic" sz="quarter" idx="13"/>
          </p:nvPr>
        </p:nvSpPr>
        <p:spPr>
          <a:xfrm>
            <a:off x="7300453" y="831918"/>
            <a:ext cx="4006874" cy="5194161"/>
          </a:xfrm>
        </p:spPr>
        <p:txBody>
          <a:bodyPr/>
          <a:lstStyle/>
          <a:p>
            <a:endParaRPr lang="en-US"/>
          </a:p>
        </p:txBody>
      </p:sp>
      <p:sp>
        <p:nvSpPr>
          <p:cNvPr id="13" name="Freeform: Shape 12">
            <a:extLst>
              <a:ext uri="{FF2B5EF4-FFF2-40B4-BE49-F238E27FC236}">
                <a16:creationId xmlns:a16="http://schemas.microsoft.com/office/drawing/2014/main" id="{D04EB612-D143-1C59-FAC1-BE3F2604E76D}"/>
              </a:ext>
              <a:ext uri="{C183D7F6-B498-43B3-948B-1728B52AA6E4}">
                <adec:decorative xmlns:adec="http://schemas.microsoft.com/office/drawing/2017/decorative" val="1"/>
              </a:ext>
            </a:extLst>
          </p:cNvPr>
          <p:cNvSpPr/>
          <p:nvPr userDrawn="1"/>
        </p:nvSpPr>
        <p:spPr>
          <a:xfrm>
            <a:off x="2" y="6526800"/>
            <a:ext cx="12191999" cy="331200"/>
          </a:xfrm>
          <a:custGeom>
            <a:avLst/>
            <a:gdLst>
              <a:gd name="connsiteX0" fmla="*/ 0 w 12191999"/>
              <a:gd name="connsiteY0" fmla="*/ 0 h 331200"/>
              <a:gd name="connsiteX1" fmla="*/ 12191999 w 12191999"/>
              <a:gd name="connsiteY1" fmla="*/ 0 h 331200"/>
              <a:gd name="connsiteX2" fmla="*/ 12191999 w 12191999"/>
              <a:gd name="connsiteY2" fmla="*/ 331200 h 331200"/>
              <a:gd name="connsiteX3" fmla="*/ 0 w 12191999"/>
              <a:gd name="connsiteY3" fmla="*/ 331200 h 331200"/>
            </a:gdLst>
            <a:ahLst/>
            <a:cxnLst>
              <a:cxn ang="0">
                <a:pos x="connsiteX0" y="connsiteY0"/>
              </a:cxn>
              <a:cxn ang="0">
                <a:pos x="connsiteX1" y="connsiteY1"/>
              </a:cxn>
              <a:cxn ang="0">
                <a:pos x="connsiteX2" y="connsiteY2"/>
              </a:cxn>
              <a:cxn ang="0">
                <a:pos x="connsiteX3" y="connsiteY3"/>
              </a:cxn>
            </a:cxnLst>
            <a:rect l="l" t="t" r="r" b="b"/>
            <a:pathLst>
              <a:path w="12191999" h="331200">
                <a:moveTo>
                  <a:pt x="0" y="0"/>
                </a:moveTo>
                <a:lnTo>
                  <a:pt x="12191999" y="0"/>
                </a:lnTo>
                <a:lnTo>
                  <a:pt x="12191999" y="331200"/>
                </a:lnTo>
                <a:lnTo>
                  <a:pt x="0" y="331200"/>
                </a:lnTo>
                <a:close/>
              </a:path>
            </a:pathLst>
          </a:custGeom>
          <a:solidFill>
            <a:schemeClr val="accent1"/>
          </a:solidFill>
        </p:spPr>
        <p:txBody>
          <a:bodyPr wrap="square">
            <a:noAutofit/>
          </a:bodyPr>
          <a:lstStyle/>
          <a:p>
            <a:endParaRPr lang="zh-CN" altLang="en-US"/>
          </a:p>
        </p:txBody>
      </p:sp>
      <p:sp>
        <p:nvSpPr>
          <p:cNvPr id="10" name="Freeform 17">
            <a:extLst>
              <a:ext uri="{FF2B5EF4-FFF2-40B4-BE49-F238E27FC236}">
                <a16:creationId xmlns:a16="http://schemas.microsoft.com/office/drawing/2014/main" id="{B5478D54-1F0E-F8E7-4B93-88A2EC96AA27}"/>
              </a:ext>
              <a:ext uri="{C183D7F6-B498-43B3-948B-1728B52AA6E4}">
                <adec:decorative xmlns:adec="http://schemas.microsoft.com/office/drawing/2017/decorative" val="1"/>
              </a:ext>
            </a:extLst>
          </p:cNvPr>
          <p:cNvSpPr/>
          <p:nvPr userDrawn="1"/>
        </p:nvSpPr>
        <p:spPr>
          <a:xfrm flipV="1">
            <a:off x="0" y="6526800"/>
            <a:ext cx="4423201" cy="331200"/>
          </a:xfrm>
          <a:custGeom>
            <a:avLst/>
            <a:gdLst/>
            <a:ahLst/>
            <a:cxnLst/>
            <a:rect l="l" t="t" r="r" b="b"/>
            <a:pathLst>
              <a:path w="5072131" h="573308">
                <a:moveTo>
                  <a:pt x="0" y="0"/>
                </a:moveTo>
                <a:lnTo>
                  <a:pt x="5072131" y="0"/>
                </a:lnTo>
                <a:lnTo>
                  <a:pt x="5072131" y="573308"/>
                </a:lnTo>
                <a:lnTo>
                  <a:pt x="0" y="573308"/>
                </a:lnTo>
                <a:close/>
              </a:path>
            </a:pathLst>
          </a:custGeom>
          <a:solidFill>
            <a:schemeClr val="accent1">
              <a:lumMod val="60000"/>
              <a:lumOff val="40000"/>
            </a:schemeClr>
          </a:solidFill>
        </p:spPr>
        <p:txBody>
          <a:bodyPr/>
          <a:lstStyle/>
          <a:p>
            <a:endParaRPr lang="zh-CN" altLang="en-US"/>
          </a:p>
        </p:txBody>
      </p:sp>
      <p:sp>
        <p:nvSpPr>
          <p:cNvPr id="15" name="Freeform 10">
            <a:extLst>
              <a:ext uri="{FF2B5EF4-FFF2-40B4-BE49-F238E27FC236}">
                <a16:creationId xmlns:a16="http://schemas.microsoft.com/office/drawing/2014/main" id="{90152C41-78FB-BD6F-653B-DE9008C187E1}"/>
              </a:ext>
              <a:ext uri="{C183D7F6-B498-43B3-948B-1728B52AA6E4}">
                <adec:decorative xmlns:adec="http://schemas.microsoft.com/office/drawing/2017/decorative" val="1"/>
              </a:ext>
            </a:extLst>
          </p:cNvPr>
          <p:cNvSpPr/>
          <p:nvPr userDrawn="1"/>
        </p:nvSpPr>
        <p:spPr>
          <a:xfrm>
            <a:off x="11328000" y="0"/>
            <a:ext cx="864000" cy="864000"/>
          </a:xfrm>
          <a:custGeom>
            <a:avLst/>
            <a:gdLst/>
            <a:ahLst/>
            <a:cxnLst/>
            <a:rect l="l" t="t" r="r" b="b"/>
            <a:pathLst>
              <a:path w="2884235" h="812800">
                <a:moveTo>
                  <a:pt x="0" y="0"/>
                </a:moveTo>
                <a:lnTo>
                  <a:pt x="2884235" y="0"/>
                </a:lnTo>
                <a:lnTo>
                  <a:pt x="2884235" y="812800"/>
                </a:lnTo>
                <a:lnTo>
                  <a:pt x="0" y="812800"/>
                </a:lnTo>
                <a:close/>
              </a:path>
            </a:pathLst>
          </a:custGeom>
          <a:solidFill>
            <a:schemeClr val="accent1"/>
          </a:solidFill>
        </p:spPr>
        <p:txBody>
          <a:bodyPr/>
          <a:lstStyle/>
          <a:p>
            <a:endParaRPr lang="zh-CN" altLang="en-US" u="sng"/>
          </a:p>
        </p:txBody>
      </p:sp>
      <p:sp>
        <p:nvSpPr>
          <p:cNvPr id="5" name="Date Placeholder 4">
            <a:extLst>
              <a:ext uri="{FF2B5EF4-FFF2-40B4-BE49-F238E27FC236}">
                <a16:creationId xmlns:a16="http://schemas.microsoft.com/office/drawing/2014/main" id="{24A5EEFF-C284-0BE0-EEBD-B7F7F2C34F80}"/>
              </a:ext>
            </a:extLst>
          </p:cNvPr>
          <p:cNvSpPr>
            <a:spLocks noGrp="1"/>
          </p:cNvSpPr>
          <p:nvPr>
            <p:ph type="dt" sz="half" idx="15"/>
          </p:nvPr>
        </p:nvSpPr>
        <p:spPr/>
        <p:txBody>
          <a:bodyPr/>
          <a:lstStyle/>
          <a:p>
            <a:r>
              <a:rPr lang="en-US" altLang="zh-CN"/>
              <a:t>04/26/2025</a:t>
            </a:r>
          </a:p>
        </p:txBody>
      </p:sp>
      <p:sp>
        <p:nvSpPr>
          <p:cNvPr id="6" name="Footer Placeholder 5">
            <a:extLst>
              <a:ext uri="{FF2B5EF4-FFF2-40B4-BE49-F238E27FC236}">
                <a16:creationId xmlns:a16="http://schemas.microsoft.com/office/drawing/2014/main" id="{F9B1E30B-BC94-1D52-B8BF-39973F2E4B43}"/>
              </a:ext>
            </a:extLst>
          </p:cNvPr>
          <p:cNvSpPr>
            <a:spLocks noGrp="1"/>
          </p:cNvSpPr>
          <p:nvPr>
            <p:ph type="ftr" sz="quarter" idx="16"/>
          </p:nvPr>
        </p:nvSpPr>
        <p:spPr/>
        <p:txBody>
          <a:bodyPr/>
          <a:lstStyle/>
          <a:p>
            <a:r>
              <a:rPr lang="en-US" altLang="zh-CN"/>
              <a:t>Sample Footer Text</a:t>
            </a:r>
          </a:p>
        </p:txBody>
      </p:sp>
      <p:sp>
        <p:nvSpPr>
          <p:cNvPr id="7" name="Slide Number Placeholder 6">
            <a:extLst>
              <a:ext uri="{FF2B5EF4-FFF2-40B4-BE49-F238E27FC236}">
                <a16:creationId xmlns:a16="http://schemas.microsoft.com/office/drawing/2014/main" id="{F4C942BB-555B-9390-C818-BD6DE5FAFF72}"/>
              </a:ext>
            </a:extLst>
          </p:cNvPr>
          <p:cNvSpPr>
            <a:spLocks noGrp="1"/>
          </p:cNvSpPr>
          <p:nvPr>
            <p:ph type="sldNum" sz="half" idx="17"/>
          </p:nvPr>
        </p:nvSpPr>
        <p:spPr/>
        <p:txBody>
          <a:bodyPr/>
          <a:lstStyle/>
          <a:p>
            <a:fld id="{64D095EA-18D5-4754-B677-EAAE710458D2}" type="slidenum">
              <a:rPr lang="en-US" altLang="zh-CN" smtClean="0"/>
              <a:pPr/>
              <a:t>‹#›</a:t>
            </a:fld>
            <a:endParaRPr lang="en-US" altLang="zh-CN"/>
          </a:p>
        </p:txBody>
      </p:sp>
      <p:sp>
        <p:nvSpPr>
          <p:cNvPr id="3" name="Content Placeholder 7">
            <a:extLst>
              <a:ext uri="{FF2B5EF4-FFF2-40B4-BE49-F238E27FC236}">
                <a16:creationId xmlns:a16="http://schemas.microsoft.com/office/drawing/2014/main" id="{22DD0655-7FBE-20E6-B7D1-1148A340CD32}"/>
              </a:ext>
            </a:extLst>
          </p:cNvPr>
          <p:cNvSpPr>
            <a:spLocks noGrp="1"/>
          </p:cNvSpPr>
          <p:nvPr>
            <p:ph sz="quarter" idx="18"/>
          </p:nvPr>
        </p:nvSpPr>
        <p:spPr>
          <a:xfrm>
            <a:off x="844000" y="2868150"/>
            <a:ext cx="6241267" cy="3157929"/>
          </a:xfrm>
        </p:spPr>
        <p:txBody>
          <a:bodyPr lIns="0" tIns="0" rIns="0" bIns="0" anchor="t">
            <a:noAutofit/>
          </a:bodyPr>
          <a:lstStyle>
            <a:lvl1pPr marL="0" indent="0">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3589672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ontent Photo 6">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B0E64AB3-51D9-9992-E51A-78ADA62E241F}"/>
              </a:ext>
            </a:extLst>
          </p:cNvPr>
          <p:cNvSpPr>
            <a:spLocks noGrp="1"/>
          </p:cNvSpPr>
          <p:nvPr>
            <p:ph type="title"/>
          </p:nvPr>
        </p:nvSpPr>
        <p:spPr>
          <a:xfrm>
            <a:off x="844063" y="831918"/>
            <a:ext cx="4361688" cy="1527048"/>
          </a:xfrm>
        </p:spPr>
        <p:txBody>
          <a:bodyPr lIns="0" tIns="0" rIns="0" bIns="0" anchor="b">
            <a:noAutofit/>
          </a:bodyPr>
          <a:lstStyle>
            <a:lvl1pPr>
              <a:defRPr b="0"/>
            </a:lvl1pPr>
          </a:lstStyle>
          <a:p>
            <a:r>
              <a:rPr lang="en-US"/>
              <a:t>Click to edit Master title style</a:t>
            </a:r>
          </a:p>
        </p:txBody>
      </p:sp>
      <p:sp>
        <p:nvSpPr>
          <p:cNvPr id="13" name="Picture Placeholder 10">
            <a:extLst>
              <a:ext uri="{FF2B5EF4-FFF2-40B4-BE49-F238E27FC236}">
                <a16:creationId xmlns:a16="http://schemas.microsoft.com/office/drawing/2014/main" id="{992B4E0B-09D2-1770-AF0A-79593CF5C03A}"/>
              </a:ext>
              <a:ext uri="{C183D7F6-B498-43B3-948B-1728B52AA6E4}">
                <adec:decorative xmlns:adec="http://schemas.microsoft.com/office/drawing/2017/decorative" val="0"/>
              </a:ext>
            </a:extLst>
          </p:cNvPr>
          <p:cNvSpPr>
            <a:spLocks noGrp="1"/>
          </p:cNvSpPr>
          <p:nvPr>
            <p:ph type="pic" sz="quarter" idx="13"/>
          </p:nvPr>
        </p:nvSpPr>
        <p:spPr>
          <a:xfrm>
            <a:off x="5580428" y="831918"/>
            <a:ext cx="5767509" cy="5194161"/>
          </a:xfrm>
        </p:spPr>
        <p:txBody>
          <a:bodyPr/>
          <a:lstStyle/>
          <a:p>
            <a:endParaRPr lang="en-US"/>
          </a:p>
        </p:txBody>
      </p:sp>
      <p:sp>
        <p:nvSpPr>
          <p:cNvPr id="4" name="Freeform 10">
            <a:extLst>
              <a:ext uri="{FF2B5EF4-FFF2-40B4-BE49-F238E27FC236}">
                <a16:creationId xmlns:a16="http://schemas.microsoft.com/office/drawing/2014/main" id="{45EDBA9A-BBB2-C38B-35AA-3332717F4174}"/>
              </a:ext>
              <a:ext uri="{C183D7F6-B498-43B3-948B-1728B52AA6E4}">
                <adec:decorative xmlns:adec="http://schemas.microsoft.com/office/drawing/2017/decorative" val="1"/>
              </a:ext>
            </a:extLst>
          </p:cNvPr>
          <p:cNvSpPr/>
          <p:nvPr userDrawn="1"/>
        </p:nvSpPr>
        <p:spPr>
          <a:xfrm>
            <a:off x="10927775" y="6134100"/>
            <a:ext cx="1264225" cy="723900"/>
          </a:xfrm>
          <a:custGeom>
            <a:avLst/>
            <a:gdLst/>
            <a:ahLst/>
            <a:cxnLst/>
            <a:rect l="l" t="t" r="r" b="b"/>
            <a:pathLst>
              <a:path w="2884235" h="812800">
                <a:moveTo>
                  <a:pt x="0" y="0"/>
                </a:moveTo>
                <a:lnTo>
                  <a:pt x="2884235" y="0"/>
                </a:lnTo>
                <a:lnTo>
                  <a:pt x="2884235" y="812800"/>
                </a:lnTo>
                <a:lnTo>
                  <a:pt x="0" y="812800"/>
                </a:lnTo>
                <a:close/>
              </a:path>
            </a:pathLst>
          </a:custGeom>
          <a:solidFill>
            <a:schemeClr val="accent1"/>
          </a:solidFill>
        </p:spPr>
        <p:txBody>
          <a:bodyPr/>
          <a:lstStyle/>
          <a:p>
            <a:endParaRPr lang="zh-CN" altLang="en-US" u="sng"/>
          </a:p>
        </p:txBody>
      </p:sp>
      <p:sp>
        <p:nvSpPr>
          <p:cNvPr id="3" name="Freeform 10">
            <a:extLst>
              <a:ext uri="{FF2B5EF4-FFF2-40B4-BE49-F238E27FC236}">
                <a16:creationId xmlns:a16="http://schemas.microsoft.com/office/drawing/2014/main" id="{34B859A9-1821-2589-D888-96C351D1AE1D}"/>
              </a:ext>
              <a:ext uri="{C183D7F6-B498-43B3-948B-1728B52AA6E4}">
                <adec:decorative xmlns:adec="http://schemas.microsoft.com/office/drawing/2017/decorative" val="1"/>
              </a:ext>
            </a:extLst>
          </p:cNvPr>
          <p:cNvSpPr/>
          <p:nvPr userDrawn="1"/>
        </p:nvSpPr>
        <p:spPr>
          <a:xfrm>
            <a:off x="0" y="-7294"/>
            <a:ext cx="2426216" cy="723900"/>
          </a:xfrm>
          <a:custGeom>
            <a:avLst/>
            <a:gdLst/>
            <a:ahLst/>
            <a:cxnLst/>
            <a:rect l="l" t="t" r="r" b="b"/>
            <a:pathLst>
              <a:path w="2884235" h="812800">
                <a:moveTo>
                  <a:pt x="0" y="0"/>
                </a:moveTo>
                <a:lnTo>
                  <a:pt x="2884235" y="0"/>
                </a:lnTo>
                <a:lnTo>
                  <a:pt x="2884235" y="812800"/>
                </a:lnTo>
                <a:lnTo>
                  <a:pt x="0" y="812800"/>
                </a:lnTo>
                <a:close/>
              </a:path>
            </a:pathLst>
          </a:custGeom>
          <a:solidFill>
            <a:schemeClr val="accent1"/>
          </a:solidFill>
        </p:spPr>
        <p:txBody>
          <a:bodyPr/>
          <a:lstStyle/>
          <a:p>
            <a:endParaRPr lang="zh-CN" altLang="en-US" u="sng"/>
          </a:p>
        </p:txBody>
      </p:sp>
      <p:sp>
        <p:nvSpPr>
          <p:cNvPr id="10" name="Date Placeholder 9">
            <a:extLst>
              <a:ext uri="{FF2B5EF4-FFF2-40B4-BE49-F238E27FC236}">
                <a16:creationId xmlns:a16="http://schemas.microsoft.com/office/drawing/2014/main" id="{15AB366C-F93E-3AFB-D35B-4BC82E7C6ADC}"/>
              </a:ext>
            </a:extLst>
          </p:cNvPr>
          <p:cNvSpPr>
            <a:spLocks noGrp="1"/>
          </p:cNvSpPr>
          <p:nvPr>
            <p:ph type="dt" sz="half" idx="15"/>
          </p:nvPr>
        </p:nvSpPr>
        <p:spPr/>
        <p:txBody>
          <a:bodyPr/>
          <a:lstStyle/>
          <a:p>
            <a:r>
              <a:rPr lang="en-US" altLang="zh-CN"/>
              <a:t>04/26/2025</a:t>
            </a:r>
          </a:p>
        </p:txBody>
      </p:sp>
      <p:sp>
        <p:nvSpPr>
          <p:cNvPr id="11" name="Footer Placeholder 10">
            <a:extLst>
              <a:ext uri="{FF2B5EF4-FFF2-40B4-BE49-F238E27FC236}">
                <a16:creationId xmlns:a16="http://schemas.microsoft.com/office/drawing/2014/main" id="{BE31A400-7DBA-6924-5C88-174738A75FCE}"/>
              </a:ext>
            </a:extLst>
          </p:cNvPr>
          <p:cNvSpPr>
            <a:spLocks noGrp="1"/>
          </p:cNvSpPr>
          <p:nvPr>
            <p:ph type="ftr" sz="quarter" idx="16"/>
          </p:nvPr>
        </p:nvSpPr>
        <p:spPr/>
        <p:txBody>
          <a:bodyPr/>
          <a:lstStyle/>
          <a:p>
            <a:r>
              <a:rPr lang="en-US" altLang="zh-CN"/>
              <a:t>Sample Footer Text</a:t>
            </a:r>
          </a:p>
        </p:txBody>
      </p:sp>
      <p:sp>
        <p:nvSpPr>
          <p:cNvPr id="15" name="Slide Number Placeholder 14">
            <a:extLst>
              <a:ext uri="{FF2B5EF4-FFF2-40B4-BE49-F238E27FC236}">
                <a16:creationId xmlns:a16="http://schemas.microsoft.com/office/drawing/2014/main" id="{33C60CDC-3D11-6ABE-B5A5-D820E8ED6608}"/>
              </a:ext>
            </a:extLst>
          </p:cNvPr>
          <p:cNvSpPr>
            <a:spLocks noGrp="1"/>
          </p:cNvSpPr>
          <p:nvPr>
            <p:ph type="sldNum" sz="half" idx="17"/>
          </p:nvPr>
        </p:nvSpPr>
        <p:spPr/>
        <p:txBody>
          <a:bodyPr/>
          <a:lstStyle/>
          <a:p>
            <a:fld id="{64D095EA-18D5-4754-B677-EAAE710458D2}" type="slidenum">
              <a:rPr lang="en-US" altLang="zh-CN" smtClean="0"/>
              <a:pPr/>
              <a:t>‹#›</a:t>
            </a:fld>
            <a:endParaRPr lang="en-US" altLang="zh-CN"/>
          </a:p>
        </p:txBody>
      </p:sp>
      <p:sp>
        <p:nvSpPr>
          <p:cNvPr id="2" name="Content Placeholder 7">
            <a:extLst>
              <a:ext uri="{FF2B5EF4-FFF2-40B4-BE49-F238E27FC236}">
                <a16:creationId xmlns:a16="http://schemas.microsoft.com/office/drawing/2014/main" id="{58BA97A0-54BE-6E1F-F43D-7D7A45D74242}"/>
              </a:ext>
            </a:extLst>
          </p:cNvPr>
          <p:cNvSpPr>
            <a:spLocks noGrp="1"/>
          </p:cNvSpPr>
          <p:nvPr>
            <p:ph sz="quarter" idx="18"/>
          </p:nvPr>
        </p:nvSpPr>
        <p:spPr>
          <a:xfrm>
            <a:off x="844000" y="2548648"/>
            <a:ext cx="4361689" cy="3477432"/>
          </a:xfrm>
        </p:spPr>
        <p:txBody>
          <a:bodyPr lIns="0" tIns="0" rIns="0" bIns="0" anchor="t">
            <a:noAutofit/>
          </a:bodyPr>
          <a:lstStyle>
            <a:lvl1pPr marL="0" indent="0">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3591204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ontent Photo 7">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825064" y="825622"/>
            <a:ext cx="4522936" cy="932688"/>
          </a:xfrm>
        </p:spPr>
        <p:txBody>
          <a:bodyPr lIns="0" tIns="0" rIns="0" bIns="0" anchor="b">
            <a:noAutofit/>
          </a:bodyPr>
          <a:lstStyle>
            <a:lvl1pPr>
              <a:defRPr sz="3200" b="0"/>
            </a:lvl1pPr>
          </a:lstStyle>
          <a:p>
            <a:r>
              <a:rPr lang="en-US"/>
              <a:t>Click to edit Master title style</a:t>
            </a:r>
          </a:p>
        </p:txBody>
      </p:sp>
      <p:sp>
        <p:nvSpPr>
          <p:cNvPr id="8" name="Content Placeholder 7">
            <a:extLst>
              <a:ext uri="{FF2B5EF4-FFF2-40B4-BE49-F238E27FC236}">
                <a16:creationId xmlns:a16="http://schemas.microsoft.com/office/drawing/2014/main" id="{7FF0220E-48F8-B4D9-19DE-7B457C3C221C}"/>
              </a:ext>
            </a:extLst>
          </p:cNvPr>
          <p:cNvSpPr>
            <a:spLocks noGrp="1"/>
          </p:cNvSpPr>
          <p:nvPr>
            <p:ph sz="quarter" idx="14"/>
          </p:nvPr>
        </p:nvSpPr>
        <p:spPr>
          <a:xfrm>
            <a:off x="6830231" y="1970468"/>
            <a:ext cx="4512601" cy="4055611"/>
          </a:xfrm>
        </p:spPr>
        <p:txBody>
          <a:bodyPr lIns="0" tIns="0" rIns="0" bIns="0">
            <a:noAutofit/>
          </a:bodyPr>
          <a:lstStyle>
            <a:lvl1pPr marL="0" indent="0">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Picture Placeholder 10">
            <a:extLst>
              <a:ext uri="{FF2B5EF4-FFF2-40B4-BE49-F238E27FC236}">
                <a16:creationId xmlns:a16="http://schemas.microsoft.com/office/drawing/2014/main" id="{7F8EA658-2652-6F81-1B04-D50C60A3F171}"/>
              </a:ext>
              <a:ext uri="{C183D7F6-B498-43B3-948B-1728B52AA6E4}">
                <adec:decorative xmlns:adec="http://schemas.microsoft.com/office/drawing/2017/decorative" val="0"/>
              </a:ext>
            </a:extLst>
          </p:cNvPr>
          <p:cNvSpPr>
            <a:spLocks noGrp="1"/>
          </p:cNvSpPr>
          <p:nvPr>
            <p:ph type="pic" sz="quarter" idx="13"/>
          </p:nvPr>
        </p:nvSpPr>
        <p:spPr>
          <a:xfrm>
            <a:off x="843999" y="831918"/>
            <a:ext cx="5648242" cy="5194161"/>
          </a:xfrm>
        </p:spPr>
        <p:txBody>
          <a:bodyPr/>
          <a:lstStyle/>
          <a:p>
            <a:endParaRPr lang="en-US"/>
          </a:p>
        </p:txBody>
      </p:sp>
      <p:sp>
        <p:nvSpPr>
          <p:cNvPr id="3" name="Freeform 10">
            <a:extLst>
              <a:ext uri="{FF2B5EF4-FFF2-40B4-BE49-F238E27FC236}">
                <a16:creationId xmlns:a16="http://schemas.microsoft.com/office/drawing/2014/main" id="{1CDF053D-9E1A-5ADF-E378-BC1B594D5795}"/>
              </a:ext>
              <a:ext uri="{C183D7F6-B498-43B3-948B-1728B52AA6E4}">
                <adec:decorative xmlns:adec="http://schemas.microsoft.com/office/drawing/2017/decorative" val="1"/>
              </a:ext>
            </a:extLst>
          </p:cNvPr>
          <p:cNvSpPr/>
          <p:nvPr userDrawn="1"/>
        </p:nvSpPr>
        <p:spPr>
          <a:xfrm>
            <a:off x="0" y="6134100"/>
            <a:ext cx="2426216" cy="723900"/>
          </a:xfrm>
          <a:custGeom>
            <a:avLst/>
            <a:gdLst/>
            <a:ahLst/>
            <a:cxnLst/>
            <a:rect l="l" t="t" r="r" b="b"/>
            <a:pathLst>
              <a:path w="2884235" h="812800">
                <a:moveTo>
                  <a:pt x="0" y="0"/>
                </a:moveTo>
                <a:lnTo>
                  <a:pt x="2884235" y="0"/>
                </a:lnTo>
                <a:lnTo>
                  <a:pt x="2884235" y="812800"/>
                </a:lnTo>
                <a:lnTo>
                  <a:pt x="0" y="812800"/>
                </a:lnTo>
                <a:close/>
              </a:path>
            </a:pathLst>
          </a:custGeom>
          <a:solidFill>
            <a:schemeClr val="accent1"/>
          </a:solidFill>
        </p:spPr>
        <p:txBody>
          <a:bodyPr/>
          <a:lstStyle/>
          <a:p>
            <a:endParaRPr lang="zh-CN" altLang="en-US" u="sng"/>
          </a:p>
        </p:txBody>
      </p:sp>
      <p:sp>
        <p:nvSpPr>
          <p:cNvPr id="4" name="Freeform 10">
            <a:extLst>
              <a:ext uri="{FF2B5EF4-FFF2-40B4-BE49-F238E27FC236}">
                <a16:creationId xmlns:a16="http://schemas.microsoft.com/office/drawing/2014/main" id="{E3C03305-0727-063D-F65D-52727C590A27}"/>
              </a:ext>
              <a:ext uri="{C183D7F6-B498-43B3-948B-1728B52AA6E4}">
                <adec:decorative xmlns:adec="http://schemas.microsoft.com/office/drawing/2017/decorative" val="1"/>
              </a:ext>
            </a:extLst>
          </p:cNvPr>
          <p:cNvSpPr/>
          <p:nvPr userDrawn="1"/>
        </p:nvSpPr>
        <p:spPr>
          <a:xfrm>
            <a:off x="10927775" y="0"/>
            <a:ext cx="1264225" cy="723900"/>
          </a:xfrm>
          <a:custGeom>
            <a:avLst/>
            <a:gdLst/>
            <a:ahLst/>
            <a:cxnLst/>
            <a:rect l="l" t="t" r="r" b="b"/>
            <a:pathLst>
              <a:path w="2884235" h="812800">
                <a:moveTo>
                  <a:pt x="0" y="0"/>
                </a:moveTo>
                <a:lnTo>
                  <a:pt x="2884235" y="0"/>
                </a:lnTo>
                <a:lnTo>
                  <a:pt x="2884235" y="812800"/>
                </a:lnTo>
                <a:lnTo>
                  <a:pt x="0" y="812800"/>
                </a:lnTo>
                <a:close/>
              </a:path>
            </a:pathLst>
          </a:custGeom>
          <a:solidFill>
            <a:schemeClr val="accent1"/>
          </a:solidFill>
        </p:spPr>
        <p:txBody>
          <a:bodyPr/>
          <a:lstStyle/>
          <a:p>
            <a:endParaRPr lang="zh-CN" altLang="en-US" u="sng"/>
          </a:p>
        </p:txBody>
      </p:sp>
      <p:sp>
        <p:nvSpPr>
          <p:cNvPr id="5" name="Date Placeholder 4">
            <a:extLst>
              <a:ext uri="{FF2B5EF4-FFF2-40B4-BE49-F238E27FC236}">
                <a16:creationId xmlns:a16="http://schemas.microsoft.com/office/drawing/2014/main" id="{AE5F2C52-862C-D359-D97F-E2F4BD5C67CA}"/>
              </a:ext>
            </a:extLst>
          </p:cNvPr>
          <p:cNvSpPr>
            <a:spLocks noGrp="1"/>
          </p:cNvSpPr>
          <p:nvPr>
            <p:ph type="dt" sz="half" idx="15"/>
          </p:nvPr>
        </p:nvSpPr>
        <p:spPr/>
        <p:txBody>
          <a:bodyPr/>
          <a:lstStyle/>
          <a:p>
            <a:r>
              <a:rPr lang="en-US" altLang="zh-CN"/>
              <a:t>04/26/2025</a:t>
            </a:r>
          </a:p>
        </p:txBody>
      </p:sp>
      <p:sp>
        <p:nvSpPr>
          <p:cNvPr id="6" name="Footer Placeholder 5">
            <a:extLst>
              <a:ext uri="{FF2B5EF4-FFF2-40B4-BE49-F238E27FC236}">
                <a16:creationId xmlns:a16="http://schemas.microsoft.com/office/drawing/2014/main" id="{85675291-1615-B740-A2A2-550AA0A85377}"/>
              </a:ext>
            </a:extLst>
          </p:cNvPr>
          <p:cNvSpPr>
            <a:spLocks noGrp="1"/>
          </p:cNvSpPr>
          <p:nvPr>
            <p:ph type="ftr" sz="quarter" idx="16"/>
          </p:nvPr>
        </p:nvSpPr>
        <p:spPr/>
        <p:txBody>
          <a:bodyPr/>
          <a:lstStyle/>
          <a:p>
            <a:r>
              <a:rPr lang="en-US" altLang="zh-CN"/>
              <a:t>Sample Footer Text</a:t>
            </a:r>
          </a:p>
        </p:txBody>
      </p:sp>
      <p:sp>
        <p:nvSpPr>
          <p:cNvPr id="7" name="Slide Number Placeholder 6">
            <a:extLst>
              <a:ext uri="{FF2B5EF4-FFF2-40B4-BE49-F238E27FC236}">
                <a16:creationId xmlns:a16="http://schemas.microsoft.com/office/drawing/2014/main" id="{4AC1A756-7B83-B6D1-BB4B-EDA9B21DA39C}"/>
              </a:ext>
            </a:extLst>
          </p:cNvPr>
          <p:cNvSpPr>
            <a:spLocks noGrp="1"/>
          </p:cNvSpPr>
          <p:nvPr>
            <p:ph type="sldNum" sz="half" idx="17"/>
          </p:nvPr>
        </p:nvSpPr>
        <p:spPr/>
        <p:txBody>
          <a:bodyPr/>
          <a:lstStyle/>
          <a:p>
            <a:fld id="{64D095EA-18D5-4754-B677-EAAE710458D2}" type="slidenum">
              <a:rPr lang="en-US" altLang="zh-CN" smtClean="0"/>
              <a:pPr/>
              <a:t>‹#›</a:t>
            </a:fld>
            <a:endParaRPr lang="en-US" altLang="zh-CN"/>
          </a:p>
        </p:txBody>
      </p:sp>
    </p:spTree>
    <p:extLst>
      <p:ext uri="{BB962C8B-B14F-4D97-AF65-F5344CB8AC3E}">
        <p14:creationId xmlns:p14="http://schemas.microsoft.com/office/powerpoint/2010/main" val="207345798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ontent Photo 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873490" y="831919"/>
            <a:ext cx="4572000" cy="932688"/>
          </a:xfrm>
        </p:spPr>
        <p:txBody>
          <a:bodyPr lIns="0" tIns="0" rIns="0" bIns="0" anchor="b">
            <a:noAutofit/>
          </a:bodyPr>
          <a:lstStyle>
            <a:lvl1pPr>
              <a:defRPr sz="3200" b="0"/>
            </a:lvl1pPr>
          </a:lstStyle>
          <a:p>
            <a:r>
              <a:rPr lang="en-US"/>
              <a:t>Click to edit Master title style</a:t>
            </a:r>
          </a:p>
        </p:txBody>
      </p:sp>
      <p:sp>
        <p:nvSpPr>
          <p:cNvPr id="8" name="Content Placeholder 7">
            <a:extLst>
              <a:ext uri="{FF2B5EF4-FFF2-40B4-BE49-F238E27FC236}">
                <a16:creationId xmlns:a16="http://schemas.microsoft.com/office/drawing/2014/main" id="{747AED59-1A26-9C13-8482-7857E7DEFE52}"/>
              </a:ext>
            </a:extLst>
          </p:cNvPr>
          <p:cNvSpPr>
            <a:spLocks noGrp="1"/>
          </p:cNvSpPr>
          <p:nvPr>
            <p:ph sz="quarter" idx="14"/>
          </p:nvPr>
        </p:nvSpPr>
        <p:spPr>
          <a:xfrm>
            <a:off x="873616" y="1892623"/>
            <a:ext cx="4572000" cy="4133457"/>
          </a:xfrm>
        </p:spPr>
        <p:txBody>
          <a:bodyPr lIns="0" tIns="0" rIns="0" bIns="0">
            <a:noAutofit/>
          </a:bodyPr>
          <a:lstStyle>
            <a:lvl1pPr marL="0" indent="0">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Picture Placeholder 10">
            <a:extLst>
              <a:ext uri="{FF2B5EF4-FFF2-40B4-BE49-F238E27FC236}">
                <a16:creationId xmlns:a16="http://schemas.microsoft.com/office/drawing/2014/main" id="{7F8EA658-2652-6F81-1B04-D50C60A3F171}"/>
              </a:ext>
              <a:ext uri="{C183D7F6-B498-43B3-948B-1728B52AA6E4}">
                <adec:decorative xmlns:adec="http://schemas.microsoft.com/office/drawing/2017/decorative" val="0"/>
              </a:ext>
            </a:extLst>
          </p:cNvPr>
          <p:cNvSpPr>
            <a:spLocks noGrp="1"/>
          </p:cNvSpPr>
          <p:nvPr>
            <p:ph type="pic" sz="quarter" idx="13"/>
          </p:nvPr>
        </p:nvSpPr>
        <p:spPr>
          <a:xfrm>
            <a:off x="5917721" y="831919"/>
            <a:ext cx="5430280" cy="5194162"/>
          </a:xfrm>
        </p:spPr>
        <p:txBody>
          <a:bodyPr/>
          <a:lstStyle/>
          <a:p>
            <a:endParaRPr lang="en-US"/>
          </a:p>
        </p:txBody>
      </p:sp>
      <p:sp>
        <p:nvSpPr>
          <p:cNvPr id="12" name="Freeform 17">
            <a:extLst>
              <a:ext uri="{FF2B5EF4-FFF2-40B4-BE49-F238E27FC236}">
                <a16:creationId xmlns:a16="http://schemas.microsoft.com/office/drawing/2014/main" id="{039F7129-301F-37A1-8705-D22FCF30EF79}"/>
              </a:ext>
              <a:ext uri="{C183D7F6-B498-43B3-948B-1728B52AA6E4}">
                <adec:decorative xmlns:adec="http://schemas.microsoft.com/office/drawing/2017/decorative" val="1"/>
              </a:ext>
            </a:extLst>
          </p:cNvPr>
          <p:cNvSpPr/>
          <p:nvPr userDrawn="1"/>
        </p:nvSpPr>
        <p:spPr>
          <a:xfrm>
            <a:off x="1" y="6526801"/>
            <a:ext cx="12192000" cy="331199"/>
          </a:xfrm>
          <a:custGeom>
            <a:avLst/>
            <a:gdLst/>
            <a:ahLst/>
            <a:cxnLst/>
            <a:rect l="l" t="t" r="r" b="b"/>
            <a:pathLst>
              <a:path w="5072131" h="573308">
                <a:moveTo>
                  <a:pt x="0" y="0"/>
                </a:moveTo>
                <a:lnTo>
                  <a:pt x="5072131" y="0"/>
                </a:lnTo>
                <a:lnTo>
                  <a:pt x="5072131" y="573308"/>
                </a:lnTo>
                <a:lnTo>
                  <a:pt x="0" y="573308"/>
                </a:lnTo>
                <a:close/>
              </a:path>
            </a:pathLst>
          </a:custGeom>
          <a:solidFill>
            <a:schemeClr val="accent1"/>
          </a:solidFill>
        </p:spPr>
        <p:txBody>
          <a:bodyPr/>
          <a:lstStyle/>
          <a:p>
            <a:endParaRPr lang="zh-CN" altLang="en-US"/>
          </a:p>
        </p:txBody>
      </p:sp>
      <p:sp>
        <p:nvSpPr>
          <p:cNvPr id="13" name="Freeform 17">
            <a:extLst>
              <a:ext uri="{FF2B5EF4-FFF2-40B4-BE49-F238E27FC236}">
                <a16:creationId xmlns:a16="http://schemas.microsoft.com/office/drawing/2014/main" id="{498D78AA-FF02-2016-CF6A-C287F8BFBE76}"/>
              </a:ext>
              <a:ext uri="{C183D7F6-B498-43B3-948B-1728B52AA6E4}">
                <adec:decorative xmlns:adec="http://schemas.microsoft.com/office/drawing/2017/decorative" val="1"/>
              </a:ext>
            </a:extLst>
          </p:cNvPr>
          <p:cNvSpPr/>
          <p:nvPr userDrawn="1"/>
        </p:nvSpPr>
        <p:spPr>
          <a:xfrm flipV="1">
            <a:off x="7768799" y="6526800"/>
            <a:ext cx="4423201" cy="331200"/>
          </a:xfrm>
          <a:custGeom>
            <a:avLst/>
            <a:gdLst/>
            <a:ahLst/>
            <a:cxnLst/>
            <a:rect l="l" t="t" r="r" b="b"/>
            <a:pathLst>
              <a:path w="5072131" h="573308">
                <a:moveTo>
                  <a:pt x="0" y="0"/>
                </a:moveTo>
                <a:lnTo>
                  <a:pt x="5072131" y="0"/>
                </a:lnTo>
                <a:lnTo>
                  <a:pt x="5072131" y="573308"/>
                </a:lnTo>
                <a:lnTo>
                  <a:pt x="0" y="573308"/>
                </a:lnTo>
                <a:close/>
              </a:path>
            </a:pathLst>
          </a:custGeom>
          <a:solidFill>
            <a:schemeClr val="accent1">
              <a:lumMod val="60000"/>
              <a:lumOff val="40000"/>
            </a:schemeClr>
          </a:solidFill>
        </p:spPr>
        <p:txBody>
          <a:bodyPr/>
          <a:lstStyle/>
          <a:p>
            <a:endParaRPr lang="zh-CN" altLang="en-US"/>
          </a:p>
        </p:txBody>
      </p:sp>
      <p:sp>
        <p:nvSpPr>
          <p:cNvPr id="3" name="Freeform 17">
            <a:extLst>
              <a:ext uri="{FF2B5EF4-FFF2-40B4-BE49-F238E27FC236}">
                <a16:creationId xmlns:a16="http://schemas.microsoft.com/office/drawing/2014/main" id="{731F5CAE-1167-CB4F-9EA2-587063BB884D}"/>
              </a:ext>
              <a:ext uri="{C183D7F6-B498-43B3-948B-1728B52AA6E4}">
                <adec:decorative xmlns:adec="http://schemas.microsoft.com/office/drawing/2017/decorative" val="1"/>
              </a:ext>
            </a:extLst>
          </p:cNvPr>
          <p:cNvSpPr/>
          <p:nvPr userDrawn="1"/>
        </p:nvSpPr>
        <p:spPr>
          <a:xfrm>
            <a:off x="1" y="0"/>
            <a:ext cx="12192000" cy="331199"/>
          </a:xfrm>
          <a:custGeom>
            <a:avLst/>
            <a:gdLst/>
            <a:ahLst/>
            <a:cxnLst/>
            <a:rect l="l" t="t" r="r" b="b"/>
            <a:pathLst>
              <a:path w="5072131" h="573308">
                <a:moveTo>
                  <a:pt x="0" y="0"/>
                </a:moveTo>
                <a:lnTo>
                  <a:pt x="5072131" y="0"/>
                </a:lnTo>
                <a:lnTo>
                  <a:pt x="5072131" y="573308"/>
                </a:lnTo>
                <a:lnTo>
                  <a:pt x="0" y="573308"/>
                </a:lnTo>
                <a:close/>
              </a:path>
            </a:pathLst>
          </a:custGeom>
          <a:solidFill>
            <a:schemeClr val="accent1"/>
          </a:solidFill>
        </p:spPr>
        <p:txBody>
          <a:bodyPr/>
          <a:lstStyle/>
          <a:p>
            <a:endParaRPr lang="zh-CN" altLang="en-US"/>
          </a:p>
        </p:txBody>
      </p:sp>
      <p:sp>
        <p:nvSpPr>
          <p:cNvPr id="4" name="Freeform 17">
            <a:extLst>
              <a:ext uri="{FF2B5EF4-FFF2-40B4-BE49-F238E27FC236}">
                <a16:creationId xmlns:a16="http://schemas.microsoft.com/office/drawing/2014/main" id="{C52FFC89-9C77-38D4-A1FD-0A2BAEA17C80}"/>
              </a:ext>
              <a:ext uri="{C183D7F6-B498-43B3-948B-1728B52AA6E4}">
                <adec:decorative xmlns:adec="http://schemas.microsoft.com/office/drawing/2017/decorative" val="1"/>
              </a:ext>
            </a:extLst>
          </p:cNvPr>
          <p:cNvSpPr/>
          <p:nvPr userDrawn="1"/>
        </p:nvSpPr>
        <p:spPr>
          <a:xfrm flipV="1">
            <a:off x="0" y="0"/>
            <a:ext cx="4423201" cy="331200"/>
          </a:xfrm>
          <a:custGeom>
            <a:avLst/>
            <a:gdLst/>
            <a:ahLst/>
            <a:cxnLst/>
            <a:rect l="l" t="t" r="r" b="b"/>
            <a:pathLst>
              <a:path w="5072131" h="573308">
                <a:moveTo>
                  <a:pt x="0" y="0"/>
                </a:moveTo>
                <a:lnTo>
                  <a:pt x="5072131" y="0"/>
                </a:lnTo>
                <a:lnTo>
                  <a:pt x="5072131" y="573308"/>
                </a:lnTo>
                <a:lnTo>
                  <a:pt x="0" y="573308"/>
                </a:lnTo>
                <a:close/>
              </a:path>
            </a:pathLst>
          </a:custGeom>
          <a:solidFill>
            <a:schemeClr val="accent1">
              <a:lumMod val="60000"/>
              <a:lumOff val="40000"/>
            </a:schemeClr>
          </a:solidFill>
        </p:spPr>
        <p:txBody>
          <a:bodyPr/>
          <a:lstStyle/>
          <a:p>
            <a:endParaRPr lang="zh-CN" altLang="en-US"/>
          </a:p>
        </p:txBody>
      </p:sp>
      <p:sp>
        <p:nvSpPr>
          <p:cNvPr id="5" name="Date Placeholder 4">
            <a:extLst>
              <a:ext uri="{FF2B5EF4-FFF2-40B4-BE49-F238E27FC236}">
                <a16:creationId xmlns:a16="http://schemas.microsoft.com/office/drawing/2014/main" id="{A96BB193-0784-1AD4-B27A-84ED0D442753}"/>
              </a:ext>
            </a:extLst>
          </p:cNvPr>
          <p:cNvSpPr>
            <a:spLocks noGrp="1"/>
          </p:cNvSpPr>
          <p:nvPr>
            <p:ph type="dt" sz="half" idx="15"/>
          </p:nvPr>
        </p:nvSpPr>
        <p:spPr/>
        <p:txBody>
          <a:bodyPr/>
          <a:lstStyle/>
          <a:p>
            <a:r>
              <a:rPr lang="en-US" altLang="zh-CN"/>
              <a:t>04/26/2025</a:t>
            </a:r>
          </a:p>
        </p:txBody>
      </p:sp>
      <p:sp>
        <p:nvSpPr>
          <p:cNvPr id="6" name="Footer Placeholder 5">
            <a:extLst>
              <a:ext uri="{FF2B5EF4-FFF2-40B4-BE49-F238E27FC236}">
                <a16:creationId xmlns:a16="http://schemas.microsoft.com/office/drawing/2014/main" id="{07E318F5-7A38-F682-11AA-AE09CA3B7A03}"/>
              </a:ext>
            </a:extLst>
          </p:cNvPr>
          <p:cNvSpPr>
            <a:spLocks noGrp="1"/>
          </p:cNvSpPr>
          <p:nvPr>
            <p:ph type="ftr" sz="quarter" idx="16"/>
          </p:nvPr>
        </p:nvSpPr>
        <p:spPr/>
        <p:txBody>
          <a:bodyPr/>
          <a:lstStyle/>
          <a:p>
            <a:r>
              <a:rPr lang="en-US" altLang="zh-CN"/>
              <a:t>Sample Footer Text</a:t>
            </a:r>
          </a:p>
        </p:txBody>
      </p:sp>
      <p:sp>
        <p:nvSpPr>
          <p:cNvPr id="7" name="Slide Number Placeholder 6">
            <a:extLst>
              <a:ext uri="{FF2B5EF4-FFF2-40B4-BE49-F238E27FC236}">
                <a16:creationId xmlns:a16="http://schemas.microsoft.com/office/drawing/2014/main" id="{32BA7C28-F8FB-B78B-439E-C789066057D6}"/>
              </a:ext>
            </a:extLst>
          </p:cNvPr>
          <p:cNvSpPr>
            <a:spLocks noGrp="1"/>
          </p:cNvSpPr>
          <p:nvPr>
            <p:ph type="sldNum" sz="half" idx="17"/>
          </p:nvPr>
        </p:nvSpPr>
        <p:spPr/>
        <p:txBody>
          <a:bodyPr/>
          <a:lstStyle/>
          <a:p>
            <a:fld id="{64D095EA-18D5-4754-B677-EAAE710458D2}" type="slidenum">
              <a:rPr lang="en-US" altLang="zh-CN" smtClean="0"/>
              <a:pPr/>
              <a:t>‹#›</a:t>
            </a:fld>
            <a:endParaRPr lang="en-US" altLang="zh-CN"/>
          </a:p>
        </p:txBody>
      </p:sp>
    </p:spTree>
    <p:extLst>
      <p:ext uri="{BB962C8B-B14F-4D97-AF65-F5344CB8AC3E}">
        <p14:creationId xmlns:p14="http://schemas.microsoft.com/office/powerpoint/2010/main" val="188892367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ontent Photo 9">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7946432" y="831918"/>
            <a:ext cx="3401568" cy="1527048"/>
          </a:xfrm>
        </p:spPr>
        <p:txBody>
          <a:bodyPr lIns="0" tIns="0" rIns="0" bIns="0" anchor="b">
            <a:noAutofit/>
          </a:bodyPr>
          <a:lstStyle>
            <a:lvl1pPr>
              <a:defRPr sz="3200" b="0"/>
            </a:lvl1pPr>
          </a:lstStyle>
          <a:p>
            <a:r>
              <a:rPr lang="en-US"/>
              <a:t>Click to edit Master title style</a:t>
            </a:r>
          </a:p>
        </p:txBody>
      </p:sp>
      <p:sp>
        <p:nvSpPr>
          <p:cNvPr id="8" name="Content Placeholder 7">
            <a:extLst>
              <a:ext uri="{FF2B5EF4-FFF2-40B4-BE49-F238E27FC236}">
                <a16:creationId xmlns:a16="http://schemas.microsoft.com/office/drawing/2014/main" id="{747AED59-1A26-9C13-8482-7857E7DEFE52}"/>
              </a:ext>
            </a:extLst>
          </p:cNvPr>
          <p:cNvSpPr>
            <a:spLocks noGrp="1"/>
          </p:cNvSpPr>
          <p:nvPr>
            <p:ph sz="quarter" idx="14"/>
          </p:nvPr>
        </p:nvSpPr>
        <p:spPr>
          <a:xfrm>
            <a:off x="7946432" y="2539814"/>
            <a:ext cx="3401568" cy="3486265"/>
          </a:xfrm>
        </p:spPr>
        <p:txBody>
          <a:bodyPr lIns="0" tIns="0" rIns="0" bIns="0">
            <a:noAutofit/>
          </a:bodyPr>
          <a:lstStyle>
            <a:lvl1pPr marL="0" indent="0">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Picture Placeholder 10">
            <a:extLst>
              <a:ext uri="{FF2B5EF4-FFF2-40B4-BE49-F238E27FC236}">
                <a16:creationId xmlns:a16="http://schemas.microsoft.com/office/drawing/2014/main" id="{7F8EA658-2652-6F81-1B04-D50C60A3F171}"/>
              </a:ext>
              <a:ext uri="{C183D7F6-B498-43B3-948B-1728B52AA6E4}">
                <adec:decorative xmlns:adec="http://schemas.microsoft.com/office/drawing/2017/decorative" val="0"/>
              </a:ext>
            </a:extLst>
          </p:cNvPr>
          <p:cNvSpPr>
            <a:spLocks noGrp="1"/>
          </p:cNvSpPr>
          <p:nvPr>
            <p:ph type="pic" sz="quarter" idx="13"/>
          </p:nvPr>
        </p:nvSpPr>
        <p:spPr>
          <a:xfrm>
            <a:off x="844000" y="831918"/>
            <a:ext cx="6740144" cy="5194161"/>
          </a:xfrm>
        </p:spPr>
        <p:txBody>
          <a:bodyPr/>
          <a:lstStyle/>
          <a:p>
            <a:endParaRPr lang="en-US"/>
          </a:p>
        </p:txBody>
      </p:sp>
      <p:sp>
        <p:nvSpPr>
          <p:cNvPr id="7" name="Freeform 17">
            <a:extLst>
              <a:ext uri="{FF2B5EF4-FFF2-40B4-BE49-F238E27FC236}">
                <a16:creationId xmlns:a16="http://schemas.microsoft.com/office/drawing/2014/main" id="{097690AD-7FA4-0418-6C03-72D30D2EA0AD}"/>
              </a:ext>
              <a:ext uri="{C183D7F6-B498-43B3-948B-1728B52AA6E4}">
                <adec:decorative xmlns:adec="http://schemas.microsoft.com/office/drawing/2017/decorative" val="1"/>
              </a:ext>
            </a:extLst>
          </p:cNvPr>
          <p:cNvSpPr/>
          <p:nvPr userDrawn="1"/>
        </p:nvSpPr>
        <p:spPr>
          <a:xfrm>
            <a:off x="1" y="6526801"/>
            <a:ext cx="12192000" cy="331199"/>
          </a:xfrm>
          <a:custGeom>
            <a:avLst/>
            <a:gdLst/>
            <a:ahLst/>
            <a:cxnLst/>
            <a:rect l="l" t="t" r="r" b="b"/>
            <a:pathLst>
              <a:path w="5072131" h="573308">
                <a:moveTo>
                  <a:pt x="0" y="0"/>
                </a:moveTo>
                <a:lnTo>
                  <a:pt x="5072131" y="0"/>
                </a:lnTo>
                <a:lnTo>
                  <a:pt x="5072131" y="573308"/>
                </a:lnTo>
                <a:lnTo>
                  <a:pt x="0" y="573308"/>
                </a:lnTo>
                <a:close/>
              </a:path>
            </a:pathLst>
          </a:custGeom>
          <a:solidFill>
            <a:schemeClr val="accent1"/>
          </a:solidFill>
        </p:spPr>
        <p:txBody>
          <a:bodyPr/>
          <a:lstStyle/>
          <a:p>
            <a:endParaRPr lang="zh-CN" altLang="en-US"/>
          </a:p>
        </p:txBody>
      </p:sp>
      <p:sp>
        <p:nvSpPr>
          <p:cNvPr id="12" name="Freeform 17">
            <a:extLst>
              <a:ext uri="{FF2B5EF4-FFF2-40B4-BE49-F238E27FC236}">
                <a16:creationId xmlns:a16="http://schemas.microsoft.com/office/drawing/2014/main" id="{FC8158AE-2E1B-8E88-C942-74974BB4C221}"/>
              </a:ext>
              <a:ext uri="{C183D7F6-B498-43B3-948B-1728B52AA6E4}">
                <adec:decorative xmlns:adec="http://schemas.microsoft.com/office/drawing/2017/decorative" val="1"/>
              </a:ext>
            </a:extLst>
          </p:cNvPr>
          <p:cNvSpPr/>
          <p:nvPr userDrawn="1"/>
        </p:nvSpPr>
        <p:spPr>
          <a:xfrm flipV="1">
            <a:off x="7768799" y="6526800"/>
            <a:ext cx="4423201" cy="331200"/>
          </a:xfrm>
          <a:custGeom>
            <a:avLst/>
            <a:gdLst/>
            <a:ahLst/>
            <a:cxnLst/>
            <a:rect l="l" t="t" r="r" b="b"/>
            <a:pathLst>
              <a:path w="5072131" h="573308">
                <a:moveTo>
                  <a:pt x="0" y="0"/>
                </a:moveTo>
                <a:lnTo>
                  <a:pt x="5072131" y="0"/>
                </a:lnTo>
                <a:lnTo>
                  <a:pt x="5072131" y="573308"/>
                </a:lnTo>
                <a:lnTo>
                  <a:pt x="0" y="573308"/>
                </a:lnTo>
                <a:close/>
              </a:path>
            </a:pathLst>
          </a:custGeom>
          <a:solidFill>
            <a:schemeClr val="accent1">
              <a:lumMod val="60000"/>
              <a:lumOff val="40000"/>
            </a:schemeClr>
          </a:solidFill>
        </p:spPr>
        <p:txBody>
          <a:bodyPr/>
          <a:lstStyle/>
          <a:p>
            <a:endParaRPr lang="zh-CN" altLang="en-US"/>
          </a:p>
        </p:txBody>
      </p:sp>
      <p:sp>
        <p:nvSpPr>
          <p:cNvPr id="3" name="Freeform 10">
            <a:extLst>
              <a:ext uri="{FF2B5EF4-FFF2-40B4-BE49-F238E27FC236}">
                <a16:creationId xmlns:a16="http://schemas.microsoft.com/office/drawing/2014/main" id="{5ACE21C4-AC61-BA7B-3232-A517F53A3F31}"/>
              </a:ext>
              <a:ext uri="{C183D7F6-B498-43B3-948B-1728B52AA6E4}">
                <adec:decorative xmlns:adec="http://schemas.microsoft.com/office/drawing/2017/decorative" val="1"/>
              </a:ext>
            </a:extLst>
          </p:cNvPr>
          <p:cNvSpPr/>
          <p:nvPr userDrawn="1"/>
        </p:nvSpPr>
        <p:spPr>
          <a:xfrm>
            <a:off x="0" y="0"/>
            <a:ext cx="864000" cy="864000"/>
          </a:xfrm>
          <a:custGeom>
            <a:avLst/>
            <a:gdLst/>
            <a:ahLst/>
            <a:cxnLst/>
            <a:rect l="l" t="t" r="r" b="b"/>
            <a:pathLst>
              <a:path w="2884235" h="812800">
                <a:moveTo>
                  <a:pt x="0" y="0"/>
                </a:moveTo>
                <a:lnTo>
                  <a:pt x="2884235" y="0"/>
                </a:lnTo>
                <a:lnTo>
                  <a:pt x="2884235" y="812800"/>
                </a:lnTo>
                <a:lnTo>
                  <a:pt x="0" y="812800"/>
                </a:lnTo>
                <a:close/>
              </a:path>
            </a:pathLst>
          </a:custGeom>
          <a:solidFill>
            <a:schemeClr val="accent1"/>
          </a:solidFill>
        </p:spPr>
        <p:txBody>
          <a:bodyPr/>
          <a:lstStyle/>
          <a:p>
            <a:endParaRPr lang="zh-CN" altLang="en-US" u="sng"/>
          </a:p>
        </p:txBody>
      </p:sp>
      <p:sp>
        <p:nvSpPr>
          <p:cNvPr id="4" name="Date Placeholder 3">
            <a:extLst>
              <a:ext uri="{FF2B5EF4-FFF2-40B4-BE49-F238E27FC236}">
                <a16:creationId xmlns:a16="http://schemas.microsoft.com/office/drawing/2014/main" id="{B6C585C3-C0FA-D85B-2063-2C94D333BBD1}"/>
              </a:ext>
            </a:extLst>
          </p:cNvPr>
          <p:cNvSpPr>
            <a:spLocks noGrp="1"/>
          </p:cNvSpPr>
          <p:nvPr>
            <p:ph type="dt" sz="half" idx="15"/>
          </p:nvPr>
        </p:nvSpPr>
        <p:spPr/>
        <p:txBody>
          <a:bodyPr/>
          <a:lstStyle/>
          <a:p>
            <a:r>
              <a:rPr lang="en-US" altLang="zh-CN"/>
              <a:t>04/26/2025</a:t>
            </a:r>
          </a:p>
        </p:txBody>
      </p:sp>
      <p:sp>
        <p:nvSpPr>
          <p:cNvPr id="9" name="Footer Placeholder 8">
            <a:extLst>
              <a:ext uri="{FF2B5EF4-FFF2-40B4-BE49-F238E27FC236}">
                <a16:creationId xmlns:a16="http://schemas.microsoft.com/office/drawing/2014/main" id="{27039C9C-1C0E-8A85-3890-EF9EA31C5755}"/>
              </a:ext>
            </a:extLst>
          </p:cNvPr>
          <p:cNvSpPr>
            <a:spLocks noGrp="1"/>
          </p:cNvSpPr>
          <p:nvPr>
            <p:ph type="ftr" sz="quarter" idx="16"/>
          </p:nvPr>
        </p:nvSpPr>
        <p:spPr/>
        <p:txBody>
          <a:bodyPr/>
          <a:lstStyle/>
          <a:p>
            <a:r>
              <a:rPr lang="en-US" altLang="zh-CN"/>
              <a:t>Sample Footer Text</a:t>
            </a:r>
          </a:p>
        </p:txBody>
      </p:sp>
      <p:sp>
        <p:nvSpPr>
          <p:cNvPr id="10" name="Slide Number Placeholder 9">
            <a:extLst>
              <a:ext uri="{FF2B5EF4-FFF2-40B4-BE49-F238E27FC236}">
                <a16:creationId xmlns:a16="http://schemas.microsoft.com/office/drawing/2014/main" id="{18E6F8DA-CA80-94AC-BE08-CBBC8037FC6F}"/>
              </a:ext>
            </a:extLst>
          </p:cNvPr>
          <p:cNvSpPr>
            <a:spLocks noGrp="1"/>
          </p:cNvSpPr>
          <p:nvPr>
            <p:ph type="sldNum" sz="half" idx="17"/>
          </p:nvPr>
        </p:nvSpPr>
        <p:spPr/>
        <p:txBody>
          <a:bodyPr/>
          <a:lstStyle/>
          <a:p>
            <a:fld id="{64D095EA-18D5-4754-B677-EAAE710458D2}" type="slidenum">
              <a:rPr lang="en-US" altLang="zh-CN" smtClean="0"/>
              <a:pPr/>
              <a:t>‹#›</a:t>
            </a:fld>
            <a:endParaRPr lang="en-US" altLang="zh-CN"/>
          </a:p>
        </p:txBody>
      </p:sp>
    </p:spTree>
    <p:extLst>
      <p:ext uri="{BB962C8B-B14F-4D97-AF65-F5344CB8AC3E}">
        <p14:creationId xmlns:p14="http://schemas.microsoft.com/office/powerpoint/2010/main" val="7365213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ontent Photo 10">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844000" y="831919"/>
            <a:ext cx="3401568" cy="1527048"/>
          </a:xfrm>
        </p:spPr>
        <p:txBody>
          <a:bodyPr lIns="0" tIns="0" rIns="0" bIns="0" anchor="b">
            <a:noAutofit/>
          </a:bodyPr>
          <a:lstStyle>
            <a:lvl1pPr>
              <a:defRPr sz="3200" b="0"/>
            </a:lvl1pPr>
          </a:lstStyle>
          <a:p>
            <a:r>
              <a:rPr lang="en-US"/>
              <a:t>Click to edit Master title style</a:t>
            </a:r>
          </a:p>
        </p:txBody>
      </p:sp>
      <p:sp>
        <p:nvSpPr>
          <p:cNvPr id="8" name="Content Placeholder 7">
            <a:extLst>
              <a:ext uri="{FF2B5EF4-FFF2-40B4-BE49-F238E27FC236}">
                <a16:creationId xmlns:a16="http://schemas.microsoft.com/office/drawing/2014/main" id="{747AED59-1A26-9C13-8482-7857E7DEFE52}"/>
              </a:ext>
            </a:extLst>
          </p:cNvPr>
          <p:cNvSpPr>
            <a:spLocks noGrp="1"/>
          </p:cNvSpPr>
          <p:nvPr>
            <p:ph sz="quarter" idx="14"/>
          </p:nvPr>
        </p:nvSpPr>
        <p:spPr>
          <a:xfrm>
            <a:off x="844000" y="2538248"/>
            <a:ext cx="3401568" cy="3487832"/>
          </a:xfrm>
        </p:spPr>
        <p:txBody>
          <a:bodyPr lIns="0" tIns="0" rIns="0" bIns="0">
            <a:noAutofit/>
          </a:bodyPr>
          <a:lstStyle>
            <a:lvl1pPr marL="0" indent="0">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Picture Placeholder 10">
            <a:extLst>
              <a:ext uri="{FF2B5EF4-FFF2-40B4-BE49-F238E27FC236}">
                <a16:creationId xmlns:a16="http://schemas.microsoft.com/office/drawing/2014/main" id="{7F8EA658-2652-6F81-1B04-D50C60A3F171}"/>
              </a:ext>
              <a:ext uri="{C183D7F6-B498-43B3-948B-1728B52AA6E4}">
                <adec:decorative xmlns:adec="http://schemas.microsoft.com/office/drawing/2017/decorative" val="0"/>
              </a:ext>
            </a:extLst>
          </p:cNvPr>
          <p:cNvSpPr>
            <a:spLocks noGrp="1"/>
          </p:cNvSpPr>
          <p:nvPr>
            <p:ph type="pic" sz="quarter" idx="13"/>
          </p:nvPr>
        </p:nvSpPr>
        <p:spPr>
          <a:xfrm>
            <a:off x="4761781" y="831919"/>
            <a:ext cx="6586220" cy="5194162"/>
          </a:xfrm>
        </p:spPr>
        <p:txBody>
          <a:bodyPr/>
          <a:lstStyle/>
          <a:p>
            <a:endParaRPr lang="en-US"/>
          </a:p>
        </p:txBody>
      </p:sp>
      <p:sp>
        <p:nvSpPr>
          <p:cNvPr id="9" name="Freeform 17">
            <a:extLst>
              <a:ext uri="{FF2B5EF4-FFF2-40B4-BE49-F238E27FC236}">
                <a16:creationId xmlns:a16="http://schemas.microsoft.com/office/drawing/2014/main" id="{93CD1190-01A7-D05B-1964-F61E740CD1C0}"/>
              </a:ext>
              <a:ext uri="{C183D7F6-B498-43B3-948B-1728B52AA6E4}">
                <adec:decorative xmlns:adec="http://schemas.microsoft.com/office/drawing/2017/decorative" val="1"/>
              </a:ext>
            </a:extLst>
          </p:cNvPr>
          <p:cNvSpPr/>
          <p:nvPr userDrawn="1"/>
        </p:nvSpPr>
        <p:spPr>
          <a:xfrm>
            <a:off x="1" y="6526801"/>
            <a:ext cx="12192000" cy="331199"/>
          </a:xfrm>
          <a:custGeom>
            <a:avLst/>
            <a:gdLst/>
            <a:ahLst/>
            <a:cxnLst/>
            <a:rect l="l" t="t" r="r" b="b"/>
            <a:pathLst>
              <a:path w="5072131" h="573308">
                <a:moveTo>
                  <a:pt x="0" y="0"/>
                </a:moveTo>
                <a:lnTo>
                  <a:pt x="5072131" y="0"/>
                </a:lnTo>
                <a:lnTo>
                  <a:pt x="5072131" y="573308"/>
                </a:lnTo>
                <a:lnTo>
                  <a:pt x="0" y="573308"/>
                </a:lnTo>
                <a:close/>
              </a:path>
            </a:pathLst>
          </a:custGeom>
          <a:solidFill>
            <a:schemeClr val="accent1"/>
          </a:solidFill>
        </p:spPr>
        <p:txBody>
          <a:bodyPr/>
          <a:lstStyle/>
          <a:p>
            <a:endParaRPr lang="zh-CN" altLang="en-US"/>
          </a:p>
        </p:txBody>
      </p:sp>
      <p:sp>
        <p:nvSpPr>
          <p:cNvPr id="10" name="Freeform 17">
            <a:extLst>
              <a:ext uri="{FF2B5EF4-FFF2-40B4-BE49-F238E27FC236}">
                <a16:creationId xmlns:a16="http://schemas.microsoft.com/office/drawing/2014/main" id="{4A18FB04-9E36-8821-63A6-D2D4B3017ECC}"/>
              </a:ext>
              <a:ext uri="{C183D7F6-B498-43B3-948B-1728B52AA6E4}">
                <adec:decorative xmlns:adec="http://schemas.microsoft.com/office/drawing/2017/decorative" val="1"/>
              </a:ext>
            </a:extLst>
          </p:cNvPr>
          <p:cNvSpPr/>
          <p:nvPr userDrawn="1"/>
        </p:nvSpPr>
        <p:spPr>
          <a:xfrm flipV="1">
            <a:off x="0" y="6526800"/>
            <a:ext cx="4423201" cy="331200"/>
          </a:xfrm>
          <a:custGeom>
            <a:avLst/>
            <a:gdLst/>
            <a:ahLst/>
            <a:cxnLst/>
            <a:rect l="l" t="t" r="r" b="b"/>
            <a:pathLst>
              <a:path w="5072131" h="573308">
                <a:moveTo>
                  <a:pt x="0" y="0"/>
                </a:moveTo>
                <a:lnTo>
                  <a:pt x="5072131" y="0"/>
                </a:lnTo>
                <a:lnTo>
                  <a:pt x="5072131" y="573308"/>
                </a:lnTo>
                <a:lnTo>
                  <a:pt x="0" y="573308"/>
                </a:lnTo>
                <a:close/>
              </a:path>
            </a:pathLst>
          </a:custGeom>
          <a:solidFill>
            <a:schemeClr val="accent1">
              <a:lumMod val="60000"/>
              <a:lumOff val="40000"/>
            </a:schemeClr>
          </a:solidFill>
        </p:spPr>
        <p:txBody>
          <a:bodyPr/>
          <a:lstStyle/>
          <a:p>
            <a:endParaRPr lang="zh-CN" altLang="en-US"/>
          </a:p>
        </p:txBody>
      </p:sp>
      <p:sp>
        <p:nvSpPr>
          <p:cNvPr id="4" name="Freeform 10">
            <a:extLst>
              <a:ext uri="{FF2B5EF4-FFF2-40B4-BE49-F238E27FC236}">
                <a16:creationId xmlns:a16="http://schemas.microsoft.com/office/drawing/2014/main" id="{2E234B26-4369-21D0-047C-F9011FF38D22}"/>
              </a:ext>
              <a:ext uri="{C183D7F6-B498-43B3-948B-1728B52AA6E4}">
                <adec:decorative xmlns:adec="http://schemas.microsoft.com/office/drawing/2017/decorative" val="1"/>
              </a:ext>
            </a:extLst>
          </p:cNvPr>
          <p:cNvSpPr/>
          <p:nvPr userDrawn="1"/>
        </p:nvSpPr>
        <p:spPr>
          <a:xfrm>
            <a:off x="11328000" y="0"/>
            <a:ext cx="864000" cy="864000"/>
          </a:xfrm>
          <a:custGeom>
            <a:avLst/>
            <a:gdLst/>
            <a:ahLst/>
            <a:cxnLst/>
            <a:rect l="l" t="t" r="r" b="b"/>
            <a:pathLst>
              <a:path w="2884235" h="812800">
                <a:moveTo>
                  <a:pt x="0" y="0"/>
                </a:moveTo>
                <a:lnTo>
                  <a:pt x="2884235" y="0"/>
                </a:lnTo>
                <a:lnTo>
                  <a:pt x="2884235" y="812800"/>
                </a:lnTo>
                <a:lnTo>
                  <a:pt x="0" y="812800"/>
                </a:lnTo>
                <a:close/>
              </a:path>
            </a:pathLst>
          </a:custGeom>
          <a:solidFill>
            <a:schemeClr val="accent1"/>
          </a:solidFill>
        </p:spPr>
        <p:txBody>
          <a:bodyPr/>
          <a:lstStyle/>
          <a:p>
            <a:endParaRPr lang="zh-CN" altLang="en-US" u="sng"/>
          </a:p>
        </p:txBody>
      </p:sp>
      <p:sp>
        <p:nvSpPr>
          <p:cNvPr id="5" name="Date Placeholder 4">
            <a:extLst>
              <a:ext uri="{FF2B5EF4-FFF2-40B4-BE49-F238E27FC236}">
                <a16:creationId xmlns:a16="http://schemas.microsoft.com/office/drawing/2014/main" id="{5F409FD1-17D3-3619-19C3-BB912570FEDE}"/>
              </a:ext>
            </a:extLst>
          </p:cNvPr>
          <p:cNvSpPr>
            <a:spLocks noGrp="1"/>
          </p:cNvSpPr>
          <p:nvPr>
            <p:ph type="dt" sz="half" idx="15"/>
          </p:nvPr>
        </p:nvSpPr>
        <p:spPr/>
        <p:txBody>
          <a:bodyPr/>
          <a:lstStyle/>
          <a:p>
            <a:r>
              <a:rPr lang="en-US" altLang="zh-CN"/>
              <a:t>04/26/2025</a:t>
            </a:r>
          </a:p>
        </p:txBody>
      </p:sp>
      <p:sp>
        <p:nvSpPr>
          <p:cNvPr id="6" name="Footer Placeholder 5">
            <a:extLst>
              <a:ext uri="{FF2B5EF4-FFF2-40B4-BE49-F238E27FC236}">
                <a16:creationId xmlns:a16="http://schemas.microsoft.com/office/drawing/2014/main" id="{FD7C7895-0784-619C-6257-88E7A3F26C4D}"/>
              </a:ext>
            </a:extLst>
          </p:cNvPr>
          <p:cNvSpPr>
            <a:spLocks noGrp="1"/>
          </p:cNvSpPr>
          <p:nvPr>
            <p:ph type="ftr" sz="quarter" idx="16"/>
          </p:nvPr>
        </p:nvSpPr>
        <p:spPr/>
        <p:txBody>
          <a:bodyPr/>
          <a:lstStyle/>
          <a:p>
            <a:r>
              <a:rPr lang="en-US" altLang="zh-CN"/>
              <a:t>Sample Footer Text</a:t>
            </a:r>
          </a:p>
        </p:txBody>
      </p:sp>
      <p:sp>
        <p:nvSpPr>
          <p:cNvPr id="7" name="Slide Number Placeholder 6">
            <a:extLst>
              <a:ext uri="{FF2B5EF4-FFF2-40B4-BE49-F238E27FC236}">
                <a16:creationId xmlns:a16="http://schemas.microsoft.com/office/drawing/2014/main" id="{5792DFAC-502B-774F-51F2-AFC9F18FEACA}"/>
              </a:ext>
            </a:extLst>
          </p:cNvPr>
          <p:cNvSpPr>
            <a:spLocks noGrp="1"/>
          </p:cNvSpPr>
          <p:nvPr>
            <p:ph type="sldNum" sz="half" idx="17"/>
          </p:nvPr>
        </p:nvSpPr>
        <p:spPr/>
        <p:txBody>
          <a:bodyPr/>
          <a:lstStyle/>
          <a:p>
            <a:fld id="{64D095EA-18D5-4754-B677-EAAE710458D2}" type="slidenum">
              <a:rPr lang="en-US" altLang="zh-CN" smtClean="0"/>
              <a:pPr/>
              <a:t>‹#›</a:t>
            </a:fld>
            <a:endParaRPr lang="en-US" altLang="zh-CN"/>
          </a:p>
        </p:txBody>
      </p:sp>
    </p:spTree>
    <p:extLst>
      <p:ext uri="{BB962C8B-B14F-4D97-AF65-F5344CB8AC3E}">
        <p14:creationId xmlns:p14="http://schemas.microsoft.com/office/powerpoint/2010/main" val="14374528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Photo 1">
    <p:spTree>
      <p:nvGrpSpPr>
        <p:cNvPr id="1" name=""/>
        <p:cNvGrpSpPr/>
        <p:nvPr/>
      </p:nvGrpSpPr>
      <p:grpSpPr>
        <a:xfrm>
          <a:off x="0" y="0"/>
          <a:ext cx="0" cy="0"/>
          <a:chOff x="0" y="0"/>
          <a:chExt cx="0" cy="0"/>
        </a:xfrm>
      </p:grpSpPr>
      <p:sp>
        <p:nvSpPr>
          <p:cNvPr id="23" name="Freeform 5">
            <a:extLst>
              <a:ext uri="{FF2B5EF4-FFF2-40B4-BE49-F238E27FC236}">
                <a16:creationId xmlns:a16="http://schemas.microsoft.com/office/drawing/2014/main" id="{955E0A3A-BD31-2674-02EE-D5CC54C0DE61}"/>
              </a:ext>
              <a:ext uri="{C183D7F6-B498-43B3-948B-1728B52AA6E4}">
                <adec:decorative xmlns:adec="http://schemas.microsoft.com/office/drawing/2017/decorative" val="1"/>
              </a:ext>
            </a:extLst>
          </p:cNvPr>
          <p:cNvSpPr/>
          <p:nvPr userDrawn="1"/>
        </p:nvSpPr>
        <p:spPr>
          <a:xfrm>
            <a:off x="1" y="3428999"/>
            <a:ext cx="12192000" cy="1970618"/>
          </a:xfrm>
          <a:custGeom>
            <a:avLst/>
            <a:gdLst/>
            <a:ahLst/>
            <a:cxnLst/>
            <a:rect l="l" t="t" r="r" b="b"/>
            <a:pathLst>
              <a:path w="2884235" h="812800">
                <a:moveTo>
                  <a:pt x="0" y="0"/>
                </a:moveTo>
                <a:lnTo>
                  <a:pt x="2884235" y="0"/>
                </a:lnTo>
                <a:lnTo>
                  <a:pt x="2884235" y="812800"/>
                </a:lnTo>
                <a:lnTo>
                  <a:pt x="0" y="812800"/>
                </a:lnTo>
                <a:close/>
              </a:path>
            </a:pathLst>
          </a:custGeom>
          <a:solidFill>
            <a:schemeClr val="accent1"/>
          </a:solidFill>
        </p:spPr>
        <p:txBody>
          <a:bodyPr/>
          <a:lstStyle/>
          <a:p>
            <a:endParaRPr lang="zh-CN" altLang="en-US" u="sng"/>
          </a:p>
        </p:txBody>
      </p:sp>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365760" y="3774116"/>
            <a:ext cx="11460480" cy="1590543"/>
          </a:xfrm>
        </p:spPr>
        <p:txBody>
          <a:bodyPr lIns="0" tIns="0" rIns="0" bIns="0" anchor="t">
            <a:normAutofit/>
          </a:bodyPr>
          <a:lstStyle>
            <a:lvl1pPr algn="l">
              <a:defRPr sz="5400" b="0" baseline="0"/>
            </a:lvl1pPr>
          </a:lstStyle>
          <a:p>
            <a:r>
              <a:rPr lang="en-US"/>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365760" y="5563401"/>
            <a:ext cx="11460480" cy="756965"/>
          </a:xfrm>
        </p:spPr>
        <p:txBody>
          <a:bodyPr lIns="0" tIns="0" rIns="0" bIns="0" anchor="t">
            <a:noAutofit/>
          </a:bodyPr>
          <a:lstStyle>
            <a:lvl1pPr marL="0" indent="0" algn="l">
              <a:lnSpc>
                <a:spcPct val="100000"/>
              </a:lnSpc>
              <a:spcBef>
                <a:spcPts val="0"/>
              </a:spcBef>
              <a:buNone/>
              <a:defRPr sz="2400" baseline="0">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7" name="Content Placeholder 16">
            <a:extLst>
              <a:ext uri="{FF2B5EF4-FFF2-40B4-BE49-F238E27FC236}">
                <a16:creationId xmlns:a16="http://schemas.microsoft.com/office/drawing/2014/main" id="{41794CE9-E819-5EF2-87AA-CD888A593FED}"/>
              </a:ext>
            </a:extLst>
          </p:cNvPr>
          <p:cNvSpPr>
            <a:spLocks noGrp="1"/>
          </p:cNvSpPr>
          <p:nvPr>
            <p:ph sz="quarter" idx="19" hasCustomPrompt="1"/>
          </p:nvPr>
        </p:nvSpPr>
        <p:spPr>
          <a:xfrm>
            <a:off x="8279019" y="6400800"/>
            <a:ext cx="2743200" cy="393700"/>
          </a:xfrm>
        </p:spPr>
        <p:txBody>
          <a:bodyPr lIns="0" tIns="0" rIns="0" bIns="0" anchor="b">
            <a:noAutofit/>
          </a:bodyPr>
          <a:lstStyle>
            <a:lvl1pPr marL="0" indent="0" algn="r">
              <a:spcBef>
                <a:spcPts val="0"/>
              </a:spcBef>
              <a:buNone/>
              <a:defRPr sz="1600"/>
            </a:lvl1pPr>
          </a:lstStyle>
          <a:p>
            <a:pPr lvl="0"/>
            <a:r>
              <a:rPr lang="en-US"/>
              <a:t>Presenter Name</a:t>
            </a:r>
          </a:p>
        </p:txBody>
      </p:sp>
      <p:sp>
        <p:nvSpPr>
          <p:cNvPr id="15" name="Picture Placeholder 14" descr="One tall building modern style black and white.">
            <a:extLst>
              <a:ext uri="{FF2B5EF4-FFF2-40B4-BE49-F238E27FC236}">
                <a16:creationId xmlns:a16="http://schemas.microsoft.com/office/drawing/2014/main" id="{6E7C4A80-E63C-3031-27DB-BBE012F41096}"/>
              </a:ext>
            </a:extLst>
          </p:cNvPr>
          <p:cNvSpPr>
            <a:spLocks noGrp="1"/>
          </p:cNvSpPr>
          <p:nvPr>
            <p:ph type="pic" sz="quarter" idx="18"/>
          </p:nvPr>
        </p:nvSpPr>
        <p:spPr>
          <a:xfrm>
            <a:off x="0" y="2"/>
            <a:ext cx="12192000" cy="3687377"/>
          </a:xfrm>
          <a:custGeom>
            <a:avLst/>
            <a:gdLst>
              <a:gd name="connsiteX0" fmla="*/ 0 w 12192000"/>
              <a:gd name="connsiteY0" fmla="*/ 0 h 3687377"/>
              <a:gd name="connsiteX1" fmla="*/ 12192000 w 12192000"/>
              <a:gd name="connsiteY1" fmla="*/ 0 h 3687377"/>
              <a:gd name="connsiteX2" fmla="*/ 12192000 w 12192000"/>
              <a:gd name="connsiteY2" fmla="*/ 444499 h 3687377"/>
              <a:gd name="connsiteX3" fmla="*/ 11425238 w 12192000"/>
              <a:gd name="connsiteY3" fmla="*/ 444499 h 3687377"/>
              <a:gd name="connsiteX4" fmla="*/ 11425238 w 12192000"/>
              <a:gd name="connsiteY4" fmla="*/ 2391835 h 3687377"/>
              <a:gd name="connsiteX5" fmla="*/ 12192000 w 12192000"/>
              <a:gd name="connsiteY5" fmla="*/ 2391835 h 3687377"/>
              <a:gd name="connsiteX6" fmla="*/ 12192000 w 12192000"/>
              <a:gd name="connsiteY6" fmla="*/ 3687377 h 3687377"/>
              <a:gd name="connsiteX7" fmla="*/ 2426216 w 12192000"/>
              <a:gd name="connsiteY7" fmla="*/ 3687377 h 3687377"/>
              <a:gd name="connsiteX8" fmla="*/ 2426216 w 12192000"/>
              <a:gd name="connsiteY8" fmla="*/ 2963477 h 3687377"/>
              <a:gd name="connsiteX9" fmla="*/ 0 w 12192000"/>
              <a:gd name="connsiteY9" fmla="*/ 2963477 h 3687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0" h="3687377">
                <a:moveTo>
                  <a:pt x="0" y="0"/>
                </a:moveTo>
                <a:lnTo>
                  <a:pt x="12192000" y="0"/>
                </a:lnTo>
                <a:lnTo>
                  <a:pt x="12192000" y="444499"/>
                </a:lnTo>
                <a:lnTo>
                  <a:pt x="11425238" y="444499"/>
                </a:lnTo>
                <a:lnTo>
                  <a:pt x="11425238" y="2391835"/>
                </a:lnTo>
                <a:lnTo>
                  <a:pt x="12192000" y="2391835"/>
                </a:lnTo>
                <a:lnTo>
                  <a:pt x="12192000" y="3687377"/>
                </a:lnTo>
                <a:lnTo>
                  <a:pt x="2426216" y="3687377"/>
                </a:lnTo>
                <a:lnTo>
                  <a:pt x="2426216" y="2963477"/>
                </a:lnTo>
                <a:lnTo>
                  <a:pt x="0" y="2963477"/>
                </a:lnTo>
                <a:close/>
              </a:path>
            </a:pathLst>
          </a:custGeom>
          <a:noFill/>
        </p:spPr>
        <p:txBody>
          <a:bodyPr wrap="square">
            <a:noAutofit/>
          </a:bodyPr>
          <a:lstStyle/>
          <a:p>
            <a:endParaRPr lang="en-US"/>
          </a:p>
        </p:txBody>
      </p:sp>
      <p:sp>
        <p:nvSpPr>
          <p:cNvPr id="5" name="Freeform 10">
            <a:extLst>
              <a:ext uri="{FF2B5EF4-FFF2-40B4-BE49-F238E27FC236}">
                <a16:creationId xmlns:a16="http://schemas.microsoft.com/office/drawing/2014/main" id="{264F984E-6A1B-A033-4FBC-3158758B9A20}"/>
              </a:ext>
              <a:ext uri="{C183D7F6-B498-43B3-948B-1728B52AA6E4}">
                <adec:decorative xmlns:adec="http://schemas.microsoft.com/office/drawing/2017/decorative" val="1"/>
              </a:ext>
            </a:extLst>
          </p:cNvPr>
          <p:cNvSpPr/>
          <p:nvPr userDrawn="1"/>
        </p:nvSpPr>
        <p:spPr>
          <a:xfrm>
            <a:off x="0" y="2963479"/>
            <a:ext cx="2426216" cy="723900"/>
          </a:xfrm>
          <a:custGeom>
            <a:avLst/>
            <a:gdLst/>
            <a:ahLst/>
            <a:cxnLst/>
            <a:rect l="l" t="t" r="r" b="b"/>
            <a:pathLst>
              <a:path w="2884235" h="812800">
                <a:moveTo>
                  <a:pt x="0" y="0"/>
                </a:moveTo>
                <a:lnTo>
                  <a:pt x="2884235" y="0"/>
                </a:lnTo>
                <a:lnTo>
                  <a:pt x="2884235" y="812800"/>
                </a:lnTo>
                <a:lnTo>
                  <a:pt x="0" y="812800"/>
                </a:lnTo>
                <a:close/>
              </a:path>
            </a:pathLst>
          </a:custGeom>
          <a:solidFill>
            <a:schemeClr val="accent1"/>
          </a:solidFill>
        </p:spPr>
        <p:txBody>
          <a:bodyPr/>
          <a:lstStyle/>
          <a:p>
            <a:endParaRPr lang="zh-CN" altLang="en-US" u="sng"/>
          </a:p>
        </p:txBody>
      </p:sp>
      <p:sp>
        <p:nvSpPr>
          <p:cNvPr id="13" name="Freeform 10">
            <a:extLst>
              <a:ext uri="{FF2B5EF4-FFF2-40B4-BE49-F238E27FC236}">
                <a16:creationId xmlns:a16="http://schemas.microsoft.com/office/drawing/2014/main" id="{038D67BC-3BCF-76A8-9BF0-60648407292D}"/>
              </a:ext>
              <a:ext uri="{C183D7F6-B498-43B3-948B-1728B52AA6E4}">
                <adec:decorative xmlns:adec="http://schemas.microsoft.com/office/drawing/2017/decorative" val="1"/>
              </a:ext>
            </a:extLst>
          </p:cNvPr>
          <p:cNvSpPr/>
          <p:nvPr userDrawn="1"/>
        </p:nvSpPr>
        <p:spPr>
          <a:xfrm rot="5400000">
            <a:off x="10798455" y="1014376"/>
            <a:ext cx="2020327" cy="766762"/>
          </a:xfrm>
          <a:custGeom>
            <a:avLst/>
            <a:gdLst/>
            <a:ahLst/>
            <a:cxnLst/>
            <a:rect l="l" t="t" r="r" b="b"/>
            <a:pathLst>
              <a:path w="2884235" h="812800">
                <a:moveTo>
                  <a:pt x="0" y="0"/>
                </a:moveTo>
                <a:lnTo>
                  <a:pt x="2884235" y="0"/>
                </a:lnTo>
                <a:lnTo>
                  <a:pt x="2884235" y="812800"/>
                </a:lnTo>
                <a:lnTo>
                  <a:pt x="0" y="812800"/>
                </a:lnTo>
                <a:close/>
              </a:path>
            </a:pathLst>
          </a:custGeom>
          <a:solidFill>
            <a:schemeClr val="accent1"/>
          </a:solidFill>
        </p:spPr>
        <p:txBody>
          <a:bodyPr/>
          <a:lstStyle/>
          <a:p>
            <a:endParaRPr lang="zh-CN" altLang="en-US" u="sng"/>
          </a:p>
        </p:txBody>
      </p:sp>
      <p:sp>
        <p:nvSpPr>
          <p:cNvPr id="4" name="Date Placeholder 3">
            <a:extLst>
              <a:ext uri="{FF2B5EF4-FFF2-40B4-BE49-F238E27FC236}">
                <a16:creationId xmlns:a16="http://schemas.microsoft.com/office/drawing/2014/main" id="{E959C312-642F-DE98-976D-2DBE2EAC42E6}"/>
              </a:ext>
            </a:extLst>
          </p:cNvPr>
          <p:cNvSpPr>
            <a:spLocks noGrp="1"/>
          </p:cNvSpPr>
          <p:nvPr>
            <p:ph type="dt" sz="half" idx="20"/>
          </p:nvPr>
        </p:nvSpPr>
        <p:spPr/>
        <p:txBody>
          <a:bodyPr/>
          <a:lstStyle/>
          <a:p>
            <a:r>
              <a:rPr lang="en-US" altLang="zh-CN"/>
              <a:t>04/26/2025</a:t>
            </a:r>
          </a:p>
        </p:txBody>
      </p:sp>
      <p:sp>
        <p:nvSpPr>
          <p:cNvPr id="6" name="Footer Placeholder 5">
            <a:extLst>
              <a:ext uri="{FF2B5EF4-FFF2-40B4-BE49-F238E27FC236}">
                <a16:creationId xmlns:a16="http://schemas.microsoft.com/office/drawing/2014/main" id="{420AEAA7-DE9F-17B8-3F1D-002EC04537B6}"/>
              </a:ext>
            </a:extLst>
          </p:cNvPr>
          <p:cNvSpPr>
            <a:spLocks noGrp="1"/>
          </p:cNvSpPr>
          <p:nvPr>
            <p:ph type="ftr" sz="quarter" idx="21"/>
          </p:nvPr>
        </p:nvSpPr>
        <p:spPr/>
        <p:txBody>
          <a:bodyPr/>
          <a:lstStyle/>
          <a:p>
            <a:r>
              <a:rPr lang="en-US" altLang="zh-CN"/>
              <a:t>Sample Footer Text</a:t>
            </a:r>
          </a:p>
        </p:txBody>
      </p:sp>
      <p:sp>
        <p:nvSpPr>
          <p:cNvPr id="7" name="Slide Number Placeholder 6">
            <a:extLst>
              <a:ext uri="{FF2B5EF4-FFF2-40B4-BE49-F238E27FC236}">
                <a16:creationId xmlns:a16="http://schemas.microsoft.com/office/drawing/2014/main" id="{0CA17B79-A16A-9D34-8092-50AE53A616D3}"/>
              </a:ext>
            </a:extLst>
          </p:cNvPr>
          <p:cNvSpPr>
            <a:spLocks noGrp="1"/>
          </p:cNvSpPr>
          <p:nvPr>
            <p:ph type="sldNum" sz="half" idx="22"/>
          </p:nvPr>
        </p:nvSpPr>
        <p:spPr/>
        <p:txBody>
          <a:bodyPr/>
          <a:lstStyle/>
          <a:p>
            <a:fld id="{64D095EA-18D5-4754-B677-EAAE710458D2}" type="slidenum">
              <a:rPr lang="en-US" altLang="zh-CN" smtClean="0"/>
              <a:pPr/>
              <a:t>‹#›</a:t>
            </a:fld>
            <a:endParaRPr lang="en-US" altLang="zh-CN"/>
          </a:p>
        </p:txBody>
      </p:sp>
    </p:spTree>
    <p:extLst>
      <p:ext uri="{BB962C8B-B14F-4D97-AF65-F5344CB8AC3E}">
        <p14:creationId xmlns:p14="http://schemas.microsoft.com/office/powerpoint/2010/main" val="3591756201"/>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ontent Photo 1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8073454" y="831919"/>
            <a:ext cx="3273552" cy="2035696"/>
          </a:xfrm>
        </p:spPr>
        <p:txBody>
          <a:bodyPr lIns="0" tIns="0" rIns="0" bIns="0" anchor="b">
            <a:noAutofit/>
          </a:bodyPr>
          <a:lstStyle>
            <a:lvl1pPr>
              <a:defRPr b="0"/>
            </a:lvl1pPr>
          </a:lstStyle>
          <a:p>
            <a:r>
              <a:rPr lang="en-US"/>
              <a:t>Click to edit Master title style</a:t>
            </a:r>
          </a:p>
        </p:txBody>
      </p:sp>
      <p:sp>
        <p:nvSpPr>
          <p:cNvPr id="8" name="Content Placeholder 7">
            <a:extLst>
              <a:ext uri="{FF2B5EF4-FFF2-40B4-BE49-F238E27FC236}">
                <a16:creationId xmlns:a16="http://schemas.microsoft.com/office/drawing/2014/main" id="{6E0D00CE-C191-6DE5-9D82-7EFB59BC3739}"/>
              </a:ext>
            </a:extLst>
          </p:cNvPr>
          <p:cNvSpPr>
            <a:spLocks noGrp="1"/>
          </p:cNvSpPr>
          <p:nvPr>
            <p:ph sz="quarter" idx="14"/>
          </p:nvPr>
        </p:nvSpPr>
        <p:spPr>
          <a:xfrm>
            <a:off x="8074448" y="2970092"/>
            <a:ext cx="3273552" cy="2953512"/>
          </a:xfrm>
        </p:spPr>
        <p:txBody>
          <a:bodyPr lIns="0" tIns="0" rIns="0" bIns="0">
            <a:noAutofit/>
          </a:bodyPr>
          <a:lstStyle>
            <a:lvl1pPr marL="0" indent="0">
              <a:buNone/>
              <a:defRPr sz="1400"/>
            </a:lvl1pPr>
            <a:lvl2pPr marL="228600" indent="0">
              <a:buNone/>
              <a:defRPr sz="1200"/>
            </a:lvl2pPr>
            <a:lvl3pPr marL="457200" indent="0">
              <a:buNone/>
              <a:defRPr sz="1100"/>
            </a:lvl3pPr>
            <a:lvl4pPr marL="685800" indent="0">
              <a:buNone/>
              <a:defRPr sz="1050"/>
            </a:lvl4pPr>
            <a:lvl5pPr marL="914400" indent="0">
              <a:buNone/>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Picture Placeholder 10">
            <a:extLst>
              <a:ext uri="{FF2B5EF4-FFF2-40B4-BE49-F238E27FC236}">
                <a16:creationId xmlns:a16="http://schemas.microsoft.com/office/drawing/2014/main" id="{7F8EA658-2652-6F81-1B04-D50C60A3F171}"/>
              </a:ext>
              <a:ext uri="{C183D7F6-B498-43B3-948B-1728B52AA6E4}">
                <adec:decorative xmlns:adec="http://schemas.microsoft.com/office/drawing/2017/decorative" val="0"/>
              </a:ext>
            </a:extLst>
          </p:cNvPr>
          <p:cNvSpPr>
            <a:spLocks noGrp="1"/>
          </p:cNvSpPr>
          <p:nvPr>
            <p:ph type="pic" sz="quarter" idx="13"/>
          </p:nvPr>
        </p:nvSpPr>
        <p:spPr>
          <a:xfrm>
            <a:off x="844000" y="831919"/>
            <a:ext cx="6937365" cy="5091685"/>
          </a:xfrm>
        </p:spPr>
        <p:txBody>
          <a:bodyPr/>
          <a:lstStyle/>
          <a:p>
            <a:endParaRPr lang="en-US"/>
          </a:p>
        </p:txBody>
      </p:sp>
      <p:sp>
        <p:nvSpPr>
          <p:cNvPr id="4" name="Freeform 10">
            <a:extLst>
              <a:ext uri="{FF2B5EF4-FFF2-40B4-BE49-F238E27FC236}">
                <a16:creationId xmlns:a16="http://schemas.microsoft.com/office/drawing/2014/main" id="{BC616BFE-87E7-15B1-BE25-55D1A05BFFE2}"/>
              </a:ext>
              <a:ext uri="{C183D7F6-B498-43B3-948B-1728B52AA6E4}">
                <adec:decorative xmlns:adec="http://schemas.microsoft.com/office/drawing/2017/decorative" val="1"/>
              </a:ext>
            </a:extLst>
          </p:cNvPr>
          <p:cNvSpPr/>
          <p:nvPr userDrawn="1"/>
        </p:nvSpPr>
        <p:spPr>
          <a:xfrm>
            <a:off x="0" y="5994000"/>
            <a:ext cx="864000" cy="864000"/>
          </a:xfrm>
          <a:custGeom>
            <a:avLst/>
            <a:gdLst/>
            <a:ahLst/>
            <a:cxnLst/>
            <a:rect l="l" t="t" r="r" b="b"/>
            <a:pathLst>
              <a:path w="2884235" h="812800">
                <a:moveTo>
                  <a:pt x="0" y="0"/>
                </a:moveTo>
                <a:lnTo>
                  <a:pt x="2884235" y="0"/>
                </a:lnTo>
                <a:lnTo>
                  <a:pt x="2884235" y="812800"/>
                </a:lnTo>
                <a:lnTo>
                  <a:pt x="0" y="812800"/>
                </a:lnTo>
                <a:close/>
              </a:path>
            </a:pathLst>
          </a:custGeom>
          <a:solidFill>
            <a:schemeClr val="accent1"/>
          </a:solidFill>
        </p:spPr>
        <p:txBody>
          <a:bodyPr/>
          <a:lstStyle/>
          <a:p>
            <a:endParaRPr lang="zh-CN" altLang="en-US" u="sng"/>
          </a:p>
        </p:txBody>
      </p:sp>
      <p:sp>
        <p:nvSpPr>
          <p:cNvPr id="9" name="Freeform 17">
            <a:extLst>
              <a:ext uri="{FF2B5EF4-FFF2-40B4-BE49-F238E27FC236}">
                <a16:creationId xmlns:a16="http://schemas.microsoft.com/office/drawing/2014/main" id="{53E786F4-E71D-CFC6-78CC-37D06217179F}"/>
              </a:ext>
              <a:ext uri="{C183D7F6-B498-43B3-948B-1728B52AA6E4}">
                <adec:decorative xmlns:adec="http://schemas.microsoft.com/office/drawing/2017/decorative" val="1"/>
              </a:ext>
            </a:extLst>
          </p:cNvPr>
          <p:cNvSpPr/>
          <p:nvPr userDrawn="1"/>
        </p:nvSpPr>
        <p:spPr>
          <a:xfrm flipV="1">
            <a:off x="7768799" y="0"/>
            <a:ext cx="4423201" cy="331200"/>
          </a:xfrm>
          <a:custGeom>
            <a:avLst/>
            <a:gdLst/>
            <a:ahLst/>
            <a:cxnLst/>
            <a:rect l="l" t="t" r="r" b="b"/>
            <a:pathLst>
              <a:path w="5072131" h="573308">
                <a:moveTo>
                  <a:pt x="0" y="0"/>
                </a:moveTo>
                <a:lnTo>
                  <a:pt x="5072131" y="0"/>
                </a:lnTo>
                <a:lnTo>
                  <a:pt x="5072131" y="573308"/>
                </a:lnTo>
                <a:lnTo>
                  <a:pt x="0" y="573308"/>
                </a:lnTo>
                <a:close/>
              </a:path>
            </a:pathLst>
          </a:custGeom>
          <a:solidFill>
            <a:schemeClr val="accent1"/>
          </a:solidFill>
        </p:spPr>
        <p:txBody>
          <a:bodyPr/>
          <a:lstStyle/>
          <a:p>
            <a:endParaRPr lang="zh-CN" altLang="en-US"/>
          </a:p>
        </p:txBody>
      </p:sp>
      <p:sp>
        <p:nvSpPr>
          <p:cNvPr id="5" name="Date Placeholder 4">
            <a:extLst>
              <a:ext uri="{FF2B5EF4-FFF2-40B4-BE49-F238E27FC236}">
                <a16:creationId xmlns:a16="http://schemas.microsoft.com/office/drawing/2014/main" id="{3F77F430-E16C-DB47-2D12-A6B6A0A530FB}"/>
              </a:ext>
            </a:extLst>
          </p:cNvPr>
          <p:cNvSpPr>
            <a:spLocks noGrp="1"/>
          </p:cNvSpPr>
          <p:nvPr>
            <p:ph type="dt" sz="half" idx="15"/>
          </p:nvPr>
        </p:nvSpPr>
        <p:spPr/>
        <p:txBody>
          <a:bodyPr/>
          <a:lstStyle/>
          <a:p>
            <a:r>
              <a:rPr lang="en-US" altLang="zh-CN"/>
              <a:t>04/26/2025</a:t>
            </a:r>
          </a:p>
        </p:txBody>
      </p:sp>
      <p:sp>
        <p:nvSpPr>
          <p:cNvPr id="6" name="Footer Placeholder 5">
            <a:extLst>
              <a:ext uri="{FF2B5EF4-FFF2-40B4-BE49-F238E27FC236}">
                <a16:creationId xmlns:a16="http://schemas.microsoft.com/office/drawing/2014/main" id="{9A589D42-6067-52C1-64C7-175E6BC6EB58}"/>
              </a:ext>
            </a:extLst>
          </p:cNvPr>
          <p:cNvSpPr>
            <a:spLocks noGrp="1"/>
          </p:cNvSpPr>
          <p:nvPr>
            <p:ph type="ftr" sz="quarter" idx="16"/>
          </p:nvPr>
        </p:nvSpPr>
        <p:spPr/>
        <p:txBody>
          <a:bodyPr/>
          <a:lstStyle/>
          <a:p>
            <a:r>
              <a:rPr lang="en-US" altLang="zh-CN"/>
              <a:t>Sample Footer Text</a:t>
            </a:r>
          </a:p>
        </p:txBody>
      </p:sp>
      <p:sp>
        <p:nvSpPr>
          <p:cNvPr id="7" name="Slide Number Placeholder 6">
            <a:extLst>
              <a:ext uri="{FF2B5EF4-FFF2-40B4-BE49-F238E27FC236}">
                <a16:creationId xmlns:a16="http://schemas.microsoft.com/office/drawing/2014/main" id="{3B61FAC5-DA8E-3118-188C-90203A7E238F}"/>
              </a:ext>
            </a:extLst>
          </p:cNvPr>
          <p:cNvSpPr>
            <a:spLocks noGrp="1"/>
          </p:cNvSpPr>
          <p:nvPr>
            <p:ph type="sldNum" sz="half" idx="17"/>
          </p:nvPr>
        </p:nvSpPr>
        <p:spPr/>
        <p:txBody>
          <a:bodyPr/>
          <a:lstStyle/>
          <a:p>
            <a:fld id="{64D095EA-18D5-4754-B677-EAAE710458D2}" type="slidenum">
              <a:rPr lang="en-US" altLang="zh-CN" smtClean="0"/>
              <a:pPr/>
              <a:t>‹#›</a:t>
            </a:fld>
            <a:endParaRPr lang="en-US" altLang="zh-CN"/>
          </a:p>
        </p:txBody>
      </p:sp>
    </p:spTree>
    <p:extLst>
      <p:ext uri="{BB962C8B-B14F-4D97-AF65-F5344CB8AC3E}">
        <p14:creationId xmlns:p14="http://schemas.microsoft.com/office/powerpoint/2010/main" val="58533721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ontent Photo 1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843998" y="4509559"/>
            <a:ext cx="4579339" cy="1516522"/>
          </a:xfrm>
        </p:spPr>
        <p:txBody>
          <a:bodyPr lIns="0" tIns="0" rIns="0" bIns="0" anchor="t">
            <a:normAutofit/>
          </a:bodyPr>
          <a:lstStyle>
            <a:lvl1pPr>
              <a:defRPr sz="3200" b="0"/>
            </a:lvl1pPr>
          </a:lstStyle>
          <a:p>
            <a:r>
              <a:rPr lang="en-US"/>
              <a:t>Click to edit Master title style</a:t>
            </a:r>
          </a:p>
        </p:txBody>
      </p:sp>
      <p:sp>
        <p:nvSpPr>
          <p:cNvPr id="8" name="Content Placeholder 7">
            <a:extLst>
              <a:ext uri="{FF2B5EF4-FFF2-40B4-BE49-F238E27FC236}">
                <a16:creationId xmlns:a16="http://schemas.microsoft.com/office/drawing/2014/main" id="{C3D15418-1E32-0501-0E66-54FC2DD08E39}"/>
              </a:ext>
            </a:extLst>
          </p:cNvPr>
          <p:cNvSpPr>
            <a:spLocks noGrp="1"/>
          </p:cNvSpPr>
          <p:nvPr>
            <p:ph sz="quarter" idx="14"/>
          </p:nvPr>
        </p:nvSpPr>
        <p:spPr>
          <a:xfrm>
            <a:off x="5691351" y="4508939"/>
            <a:ext cx="5651393" cy="1516522"/>
          </a:xfrm>
        </p:spPr>
        <p:txBody>
          <a:bodyPr lIns="0" tIns="0" rIns="0" bIns="0">
            <a:noAutofit/>
          </a:bodyPr>
          <a:lstStyle>
            <a:lvl1pPr marL="0" indent="0">
              <a:buFont typeface="Arial" panose="020B0604020202020204" pitchFamily="34" charset="0"/>
              <a:buNone/>
              <a:defRPr sz="1400"/>
            </a:lvl1pPr>
            <a:lvl2pPr marL="228600" indent="0">
              <a:buFont typeface="Arial" panose="020B0604020202020204" pitchFamily="34" charset="0"/>
              <a:buNone/>
              <a:defRPr sz="1200"/>
            </a:lvl2pPr>
            <a:lvl3pPr marL="457200" indent="0">
              <a:buFont typeface="Arial" panose="020B0604020202020204" pitchFamily="34" charset="0"/>
              <a:buNone/>
              <a:defRPr sz="1100"/>
            </a:lvl3pPr>
            <a:lvl4pPr marL="685800" indent="0">
              <a:buFont typeface="Arial" panose="020B0604020202020204" pitchFamily="34" charset="0"/>
              <a:buNone/>
              <a:defRPr sz="1050"/>
            </a:lvl4pPr>
            <a:lvl5pPr marL="914400" indent="0">
              <a:buFont typeface="Arial" panose="020B0604020202020204" pitchFamily="34" charset="0"/>
              <a:buNone/>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Picture Placeholder 10">
            <a:extLst>
              <a:ext uri="{FF2B5EF4-FFF2-40B4-BE49-F238E27FC236}">
                <a16:creationId xmlns:a16="http://schemas.microsoft.com/office/drawing/2014/main" id="{7F8EA658-2652-6F81-1B04-D50C60A3F171}"/>
              </a:ext>
              <a:ext uri="{C183D7F6-B498-43B3-948B-1728B52AA6E4}">
                <adec:decorative xmlns:adec="http://schemas.microsoft.com/office/drawing/2017/decorative" val="0"/>
              </a:ext>
            </a:extLst>
          </p:cNvPr>
          <p:cNvSpPr>
            <a:spLocks noGrp="1"/>
          </p:cNvSpPr>
          <p:nvPr>
            <p:ph type="pic" sz="quarter" idx="13"/>
          </p:nvPr>
        </p:nvSpPr>
        <p:spPr>
          <a:xfrm>
            <a:off x="843999" y="831919"/>
            <a:ext cx="10504001" cy="3472067"/>
          </a:xfrm>
        </p:spPr>
        <p:txBody>
          <a:bodyPr/>
          <a:lstStyle/>
          <a:p>
            <a:endParaRPr lang="en-US"/>
          </a:p>
        </p:txBody>
      </p:sp>
      <p:sp>
        <p:nvSpPr>
          <p:cNvPr id="9" name="Freeform 17">
            <a:extLst>
              <a:ext uri="{FF2B5EF4-FFF2-40B4-BE49-F238E27FC236}">
                <a16:creationId xmlns:a16="http://schemas.microsoft.com/office/drawing/2014/main" id="{78D5D10E-35CF-5B74-29A6-11679EB8C8F2}"/>
              </a:ext>
              <a:ext uri="{C183D7F6-B498-43B3-948B-1728B52AA6E4}">
                <adec:decorative xmlns:adec="http://schemas.microsoft.com/office/drawing/2017/decorative" val="1"/>
              </a:ext>
            </a:extLst>
          </p:cNvPr>
          <p:cNvSpPr/>
          <p:nvPr userDrawn="1"/>
        </p:nvSpPr>
        <p:spPr>
          <a:xfrm flipV="1">
            <a:off x="7768799" y="6526800"/>
            <a:ext cx="4423201" cy="331200"/>
          </a:xfrm>
          <a:custGeom>
            <a:avLst/>
            <a:gdLst/>
            <a:ahLst/>
            <a:cxnLst/>
            <a:rect l="l" t="t" r="r" b="b"/>
            <a:pathLst>
              <a:path w="5072131" h="573308">
                <a:moveTo>
                  <a:pt x="0" y="0"/>
                </a:moveTo>
                <a:lnTo>
                  <a:pt x="5072131" y="0"/>
                </a:lnTo>
                <a:lnTo>
                  <a:pt x="5072131" y="573308"/>
                </a:lnTo>
                <a:lnTo>
                  <a:pt x="0" y="573308"/>
                </a:lnTo>
                <a:close/>
              </a:path>
            </a:pathLst>
          </a:custGeom>
          <a:solidFill>
            <a:schemeClr val="accent1"/>
          </a:solidFill>
        </p:spPr>
        <p:txBody>
          <a:bodyPr/>
          <a:lstStyle/>
          <a:p>
            <a:endParaRPr lang="zh-CN" altLang="en-US"/>
          </a:p>
        </p:txBody>
      </p:sp>
      <p:sp>
        <p:nvSpPr>
          <p:cNvPr id="4" name="Freeform 10">
            <a:extLst>
              <a:ext uri="{FF2B5EF4-FFF2-40B4-BE49-F238E27FC236}">
                <a16:creationId xmlns:a16="http://schemas.microsoft.com/office/drawing/2014/main" id="{59F69B48-F459-FF66-26A9-7EC00C9F7B42}"/>
              </a:ext>
              <a:ext uri="{C183D7F6-B498-43B3-948B-1728B52AA6E4}">
                <adec:decorative xmlns:adec="http://schemas.microsoft.com/office/drawing/2017/decorative" val="1"/>
              </a:ext>
            </a:extLst>
          </p:cNvPr>
          <p:cNvSpPr/>
          <p:nvPr userDrawn="1"/>
        </p:nvSpPr>
        <p:spPr>
          <a:xfrm>
            <a:off x="0" y="0"/>
            <a:ext cx="864000" cy="864000"/>
          </a:xfrm>
          <a:custGeom>
            <a:avLst/>
            <a:gdLst/>
            <a:ahLst/>
            <a:cxnLst/>
            <a:rect l="l" t="t" r="r" b="b"/>
            <a:pathLst>
              <a:path w="2884235" h="812800">
                <a:moveTo>
                  <a:pt x="0" y="0"/>
                </a:moveTo>
                <a:lnTo>
                  <a:pt x="2884235" y="0"/>
                </a:lnTo>
                <a:lnTo>
                  <a:pt x="2884235" y="812800"/>
                </a:lnTo>
                <a:lnTo>
                  <a:pt x="0" y="812800"/>
                </a:lnTo>
                <a:close/>
              </a:path>
            </a:pathLst>
          </a:custGeom>
          <a:solidFill>
            <a:schemeClr val="accent1"/>
          </a:solidFill>
        </p:spPr>
        <p:txBody>
          <a:bodyPr/>
          <a:lstStyle/>
          <a:p>
            <a:endParaRPr lang="zh-CN" altLang="en-US" u="sng"/>
          </a:p>
        </p:txBody>
      </p:sp>
      <p:sp>
        <p:nvSpPr>
          <p:cNvPr id="6" name="Date Placeholder 5">
            <a:extLst>
              <a:ext uri="{FF2B5EF4-FFF2-40B4-BE49-F238E27FC236}">
                <a16:creationId xmlns:a16="http://schemas.microsoft.com/office/drawing/2014/main" id="{4991EAAD-5E54-2080-2B9B-B19E843B643E}"/>
              </a:ext>
            </a:extLst>
          </p:cNvPr>
          <p:cNvSpPr>
            <a:spLocks noGrp="1"/>
          </p:cNvSpPr>
          <p:nvPr>
            <p:ph type="dt" sz="half" idx="15"/>
          </p:nvPr>
        </p:nvSpPr>
        <p:spPr/>
        <p:txBody>
          <a:bodyPr/>
          <a:lstStyle/>
          <a:p>
            <a:r>
              <a:rPr lang="en-US" altLang="zh-CN"/>
              <a:t>04/26/2025</a:t>
            </a:r>
          </a:p>
        </p:txBody>
      </p:sp>
      <p:sp>
        <p:nvSpPr>
          <p:cNvPr id="7" name="Footer Placeholder 6">
            <a:extLst>
              <a:ext uri="{FF2B5EF4-FFF2-40B4-BE49-F238E27FC236}">
                <a16:creationId xmlns:a16="http://schemas.microsoft.com/office/drawing/2014/main" id="{8A91084A-93AC-072A-7367-DE9AE048A7B1}"/>
              </a:ext>
            </a:extLst>
          </p:cNvPr>
          <p:cNvSpPr>
            <a:spLocks noGrp="1"/>
          </p:cNvSpPr>
          <p:nvPr>
            <p:ph type="ftr" sz="quarter" idx="16"/>
          </p:nvPr>
        </p:nvSpPr>
        <p:spPr/>
        <p:txBody>
          <a:bodyPr/>
          <a:lstStyle/>
          <a:p>
            <a:r>
              <a:rPr lang="en-US" altLang="zh-CN"/>
              <a:t>Sample Footer Text</a:t>
            </a:r>
          </a:p>
        </p:txBody>
      </p:sp>
      <p:sp>
        <p:nvSpPr>
          <p:cNvPr id="13" name="Slide Number Placeholder 12">
            <a:extLst>
              <a:ext uri="{FF2B5EF4-FFF2-40B4-BE49-F238E27FC236}">
                <a16:creationId xmlns:a16="http://schemas.microsoft.com/office/drawing/2014/main" id="{48BE4C08-656F-090F-ADE8-832DD695E70B}"/>
              </a:ext>
            </a:extLst>
          </p:cNvPr>
          <p:cNvSpPr>
            <a:spLocks noGrp="1"/>
          </p:cNvSpPr>
          <p:nvPr>
            <p:ph type="sldNum" sz="half" idx="17"/>
          </p:nvPr>
        </p:nvSpPr>
        <p:spPr/>
        <p:txBody>
          <a:bodyPr/>
          <a:lstStyle/>
          <a:p>
            <a:fld id="{64D095EA-18D5-4754-B677-EAAE710458D2}" type="slidenum">
              <a:rPr lang="en-US" altLang="zh-CN" smtClean="0"/>
              <a:pPr/>
              <a:t>‹#›</a:t>
            </a:fld>
            <a:endParaRPr lang="en-US" altLang="zh-CN"/>
          </a:p>
        </p:txBody>
      </p:sp>
    </p:spTree>
    <p:extLst>
      <p:ext uri="{BB962C8B-B14F-4D97-AF65-F5344CB8AC3E}">
        <p14:creationId xmlns:p14="http://schemas.microsoft.com/office/powerpoint/2010/main" val="242543541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ontent Photo 1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843999" y="3785800"/>
            <a:ext cx="2953618" cy="2240280"/>
          </a:xfrm>
        </p:spPr>
        <p:txBody>
          <a:bodyPr lIns="0" tIns="0" rIns="0" bIns="0" anchor="t">
            <a:normAutofit/>
          </a:bodyPr>
          <a:lstStyle>
            <a:lvl1pPr>
              <a:defRPr sz="3200" b="0"/>
            </a:lvl1pPr>
          </a:lstStyle>
          <a:p>
            <a:r>
              <a:rPr lang="en-US"/>
              <a:t>Click to edit Master title style</a:t>
            </a:r>
          </a:p>
        </p:txBody>
      </p:sp>
      <p:sp>
        <p:nvSpPr>
          <p:cNvPr id="8" name="Content Placeholder 7">
            <a:extLst>
              <a:ext uri="{FF2B5EF4-FFF2-40B4-BE49-F238E27FC236}">
                <a16:creationId xmlns:a16="http://schemas.microsoft.com/office/drawing/2014/main" id="{C3D15418-1E32-0501-0E66-54FC2DD08E39}"/>
              </a:ext>
            </a:extLst>
          </p:cNvPr>
          <p:cNvSpPr>
            <a:spLocks noGrp="1"/>
          </p:cNvSpPr>
          <p:nvPr>
            <p:ph sz="quarter" idx="14"/>
          </p:nvPr>
        </p:nvSpPr>
        <p:spPr>
          <a:xfrm>
            <a:off x="3972910" y="3785800"/>
            <a:ext cx="7366186" cy="2240280"/>
          </a:xfrm>
        </p:spPr>
        <p:txBody>
          <a:bodyPr lIns="0" tIns="0" rIns="0" bIns="0">
            <a:noAutofit/>
          </a:bodyPr>
          <a:lstStyle>
            <a:lvl1pPr marL="0" indent="0">
              <a:buFont typeface="Arial" panose="020B0604020202020204" pitchFamily="34" charset="0"/>
              <a:buNone/>
              <a:defRPr sz="1400"/>
            </a:lvl1pPr>
            <a:lvl2pPr marL="228600" indent="0">
              <a:buFont typeface="Arial" panose="020B0604020202020204" pitchFamily="34" charset="0"/>
              <a:buNone/>
              <a:defRPr sz="1200"/>
            </a:lvl2pPr>
            <a:lvl3pPr marL="457200" indent="0">
              <a:buFont typeface="Arial" panose="020B0604020202020204" pitchFamily="34" charset="0"/>
              <a:buNone/>
              <a:defRPr sz="1100"/>
            </a:lvl3pPr>
            <a:lvl4pPr marL="685800" indent="0">
              <a:buFont typeface="Arial" panose="020B0604020202020204" pitchFamily="34" charset="0"/>
              <a:buNone/>
              <a:defRPr sz="1050"/>
            </a:lvl4pPr>
            <a:lvl5pPr marL="914400" indent="0">
              <a:buFont typeface="Arial" panose="020B0604020202020204" pitchFamily="34" charset="0"/>
              <a:buNone/>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Picture Placeholder 10">
            <a:extLst>
              <a:ext uri="{FF2B5EF4-FFF2-40B4-BE49-F238E27FC236}">
                <a16:creationId xmlns:a16="http://schemas.microsoft.com/office/drawing/2014/main" id="{7F8EA658-2652-6F81-1B04-D50C60A3F171}"/>
              </a:ext>
              <a:ext uri="{C183D7F6-B498-43B3-948B-1728B52AA6E4}">
                <adec:decorative xmlns:adec="http://schemas.microsoft.com/office/drawing/2017/decorative" val="0"/>
              </a:ext>
            </a:extLst>
          </p:cNvPr>
          <p:cNvSpPr>
            <a:spLocks noGrp="1"/>
          </p:cNvSpPr>
          <p:nvPr>
            <p:ph type="pic" sz="quarter" idx="13"/>
          </p:nvPr>
        </p:nvSpPr>
        <p:spPr>
          <a:xfrm>
            <a:off x="843999" y="865938"/>
            <a:ext cx="10504001" cy="2556004"/>
          </a:xfrm>
        </p:spPr>
        <p:txBody>
          <a:bodyPr/>
          <a:lstStyle/>
          <a:p>
            <a:endParaRPr lang="en-US"/>
          </a:p>
        </p:txBody>
      </p:sp>
      <p:sp>
        <p:nvSpPr>
          <p:cNvPr id="4" name="Freeform 10">
            <a:extLst>
              <a:ext uri="{FF2B5EF4-FFF2-40B4-BE49-F238E27FC236}">
                <a16:creationId xmlns:a16="http://schemas.microsoft.com/office/drawing/2014/main" id="{CA4C43E1-0073-A35D-0A04-ED32FA1BF8FA}"/>
              </a:ext>
              <a:ext uri="{C183D7F6-B498-43B3-948B-1728B52AA6E4}">
                <adec:decorative xmlns:adec="http://schemas.microsoft.com/office/drawing/2017/decorative" val="1"/>
              </a:ext>
            </a:extLst>
          </p:cNvPr>
          <p:cNvSpPr/>
          <p:nvPr userDrawn="1"/>
        </p:nvSpPr>
        <p:spPr>
          <a:xfrm>
            <a:off x="0" y="5994000"/>
            <a:ext cx="864000" cy="864000"/>
          </a:xfrm>
          <a:custGeom>
            <a:avLst/>
            <a:gdLst/>
            <a:ahLst/>
            <a:cxnLst/>
            <a:rect l="l" t="t" r="r" b="b"/>
            <a:pathLst>
              <a:path w="2884235" h="812800">
                <a:moveTo>
                  <a:pt x="0" y="0"/>
                </a:moveTo>
                <a:lnTo>
                  <a:pt x="2884235" y="0"/>
                </a:lnTo>
                <a:lnTo>
                  <a:pt x="2884235" y="812800"/>
                </a:lnTo>
                <a:lnTo>
                  <a:pt x="0" y="812800"/>
                </a:lnTo>
                <a:close/>
              </a:path>
            </a:pathLst>
          </a:custGeom>
          <a:solidFill>
            <a:schemeClr val="accent1"/>
          </a:solidFill>
        </p:spPr>
        <p:txBody>
          <a:bodyPr/>
          <a:lstStyle/>
          <a:p>
            <a:endParaRPr lang="zh-CN" altLang="en-US" u="sng"/>
          </a:p>
        </p:txBody>
      </p:sp>
      <p:sp>
        <p:nvSpPr>
          <p:cNvPr id="3" name="Freeform 10">
            <a:extLst>
              <a:ext uri="{FF2B5EF4-FFF2-40B4-BE49-F238E27FC236}">
                <a16:creationId xmlns:a16="http://schemas.microsoft.com/office/drawing/2014/main" id="{449555A3-9265-EF73-CF8C-45D64D56FFBE}"/>
              </a:ext>
              <a:ext uri="{C183D7F6-B498-43B3-948B-1728B52AA6E4}">
                <adec:decorative xmlns:adec="http://schemas.microsoft.com/office/drawing/2017/decorative" val="1"/>
              </a:ext>
            </a:extLst>
          </p:cNvPr>
          <p:cNvSpPr/>
          <p:nvPr userDrawn="1"/>
        </p:nvSpPr>
        <p:spPr>
          <a:xfrm>
            <a:off x="11328000" y="0"/>
            <a:ext cx="864000" cy="864000"/>
          </a:xfrm>
          <a:custGeom>
            <a:avLst/>
            <a:gdLst/>
            <a:ahLst/>
            <a:cxnLst/>
            <a:rect l="l" t="t" r="r" b="b"/>
            <a:pathLst>
              <a:path w="2884235" h="812800">
                <a:moveTo>
                  <a:pt x="0" y="0"/>
                </a:moveTo>
                <a:lnTo>
                  <a:pt x="2884235" y="0"/>
                </a:lnTo>
                <a:lnTo>
                  <a:pt x="2884235" y="812800"/>
                </a:lnTo>
                <a:lnTo>
                  <a:pt x="0" y="812800"/>
                </a:lnTo>
                <a:close/>
              </a:path>
            </a:pathLst>
          </a:custGeom>
          <a:solidFill>
            <a:schemeClr val="accent1"/>
          </a:solidFill>
        </p:spPr>
        <p:txBody>
          <a:bodyPr/>
          <a:lstStyle/>
          <a:p>
            <a:endParaRPr lang="zh-CN" altLang="en-US" u="sng"/>
          </a:p>
        </p:txBody>
      </p:sp>
      <p:sp>
        <p:nvSpPr>
          <p:cNvPr id="5" name="Date Placeholder 4">
            <a:extLst>
              <a:ext uri="{FF2B5EF4-FFF2-40B4-BE49-F238E27FC236}">
                <a16:creationId xmlns:a16="http://schemas.microsoft.com/office/drawing/2014/main" id="{573EBA73-01F9-86A4-00C2-B8F864FAFC2E}"/>
              </a:ext>
            </a:extLst>
          </p:cNvPr>
          <p:cNvSpPr>
            <a:spLocks noGrp="1"/>
          </p:cNvSpPr>
          <p:nvPr>
            <p:ph type="dt" sz="half" idx="15"/>
          </p:nvPr>
        </p:nvSpPr>
        <p:spPr/>
        <p:txBody>
          <a:bodyPr/>
          <a:lstStyle/>
          <a:p>
            <a:r>
              <a:rPr lang="en-US" altLang="zh-CN"/>
              <a:t>04/26/2025</a:t>
            </a:r>
          </a:p>
        </p:txBody>
      </p:sp>
      <p:sp>
        <p:nvSpPr>
          <p:cNvPr id="6" name="Footer Placeholder 5">
            <a:extLst>
              <a:ext uri="{FF2B5EF4-FFF2-40B4-BE49-F238E27FC236}">
                <a16:creationId xmlns:a16="http://schemas.microsoft.com/office/drawing/2014/main" id="{1246286F-948B-A354-C39B-0CCDE3D271B6}"/>
              </a:ext>
            </a:extLst>
          </p:cNvPr>
          <p:cNvSpPr>
            <a:spLocks noGrp="1"/>
          </p:cNvSpPr>
          <p:nvPr>
            <p:ph type="ftr" sz="quarter" idx="16"/>
          </p:nvPr>
        </p:nvSpPr>
        <p:spPr/>
        <p:txBody>
          <a:bodyPr/>
          <a:lstStyle/>
          <a:p>
            <a:r>
              <a:rPr lang="en-US" altLang="zh-CN"/>
              <a:t>Sample Footer Text</a:t>
            </a:r>
          </a:p>
        </p:txBody>
      </p:sp>
      <p:sp>
        <p:nvSpPr>
          <p:cNvPr id="7" name="Slide Number Placeholder 6">
            <a:extLst>
              <a:ext uri="{FF2B5EF4-FFF2-40B4-BE49-F238E27FC236}">
                <a16:creationId xmlns:a16="http://schemas.microsoft.com/office/drawing/2014/main" id="{F60247BB-0B45-F3B8-2827-87B286ED5D4F}"/>
              </a:ext>
            </a:extLst>
          </p:cNvPr>
          <p:cNvSpPr>
            <a:spLocks noGrp="1"/>
          </p:cNvSpPr>
          <p:nvPr>
            <p:ph type="sldNum" sz="half" idx="17"/>
          </p:nvPr>
        </p:nvSpPr>
        <p:spPr/>
        <p:txBody>
          <a:bodyPr/>
          <a:lstStyle/>
          <a:p>
            <a:fld id="{64D095EA-18D5-4754-B677-EAAE710458D2}" type="slidenum">
              <a:rPr lang="en-US" altLang="zh-CN" smtClean="0"/>
              <a:pPr/>
              <a:t>‹#›</a:t>
            </a:fld>
            <a:endParaRPr lang="en-US" altLang="zh-CN"/>
          </a:p>
        </p:txBody>
      </p:sp>
    </p:spTree>
    <p:extLst>
      <p:ext uri="{BB962C8B-B14F-4D97-AF65-F5344CB8AC3E}">
        <p14:creationId xmlns:p14="http://schemas.microsoft.com/office/powerpoint/2010/main" val="326343293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ontent Photo 1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844000" y="831918"/>
            <a:ext cx="2953618" cy="2240279"/>
          </a:xfrm>
        </p:spPr>
        <p:txBody>
          <a:bodyPr lIns="0" tIns="0" rIns="0" bIns="0" anchor="t">
            <a:normAutofit/>
          </a:bodyPr>
          <a:lstStyle>
            <a:lvl1pPr>
              <a:defRPr sz="3200" b="0"/>
            </a:lvl1pPr>
          </a:lstStyle>
          <a:p>
            <a:r>
              <a:rPr lang="en-US"/>
              <a:t>Click to edit Master title style</a:t>
            </a:r>
          </a:p>
        </p:txBody>
      </p:sp>
      <p:sp>
        <p:nvSpPr>
          <p:cNvPr id="8" name="Content Placeholder 7">
            <a:extLst>
              <a:ext uri="{FF2B5EF4-FFF2-40B4-BE49-F238E27FC236}">
                <a16:creationId xmlns:a16="http://schemas.microsoft.com/office/drawing/2014/main" id="{C3D15418-1E32-0501-0E66-54FC2DD08E39}"/>
              </a:ext>
            </a:extLst>
          </p:cNvPr>
          <p:cNvSpPr>
            <a:spLocks noGrp="1"/>
          </p:cNvSpPr>
          <p:nvPr>
            <p:ph sz="quarter" idx="14"/>
          </p:nvPr>
        </p:nvSpPr>
        <p:spPr>
          <a:xfrm>
            <a:off x="4035972" y="839450"/>
            <a:ext cx="7312028" cy="2240280"/>
          </a:xfrm>
        </p:spPr>
        <p:txBody>
          <a:bodyPr lIns="0" tIns="0" rIns="0" bIns="0">
            <a:noAutofit/>
          </a:bodyPr>
          <a:lstStyle>
            <a:lvl1pPr marL="0" indent="0">
              <a:buFont typeface="Arial" panose="020B0604020202020204" pitchFamily="34" charset="0"/>
              <a:buNone/>
              <a:defRPr sz="1400"/>
            </a:lvl1pPr>
            <a:lvl2pPr marL="228600" indent="0">
              <a:buFont typeface="Arial" panose="020B0604020202020204" pitchFamily="34" charset="0"/>
              <a:buNone/>
              <a:defRPr sz="1200"/>
            </a:lvl2pPr>
            <a:lvl3pPr marL="457200" indent="0">
              <a:buFont typeface="Arial" panose="020B0604020202020204" pitchFamily="34" charset="0"/>
              <a:buNone/>
              <a:defRPr sz="1100"/>
            </a:lvl3pPr>
            <a:lvl4pPr marL="685800" indent="0">
              <a:buFont typeface="Arial" panose="020B0604020202020204" pitchFamily="34" charset="0"/>
              <a:buNone/>
              <a:defRPr sz="1050"/>
            </a:lvl4pPr>
            <a:lvl5pPr marL="914400" indent="0">
              <a:buFont typeface="Arial" panose="020B0604020202020204" pitchFamily="34" charset="0"/>
              <a:buNone/>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Picture Placeholder 10">
            <a:extLst>
              <a:ext uri="{FF2B5EF4-FFF2-40B4-BE49-F238E27FC236}">
                <a16:creationId xmlns:a16="http://schemas.microsoft.com/office/drawing/2014/main" id="{7F8EA658-2652-6F81-1B04-D50C60A3F171}"/>
              </a:ext>
              <a:ext uri="{C183D7F6-B498-43B3-948B-1728B52AA6E4}">
                <adec:decorative xmlns:adec="http://schemas.microsoft.com/office/drawing/2017/decorative" val="0"/>
              </a:ext>
            </a:extLst>
          </p:cNvPr>
          <p:cNvSpPr>
            <a:spLocks noGrp="1"/>
          </p:cNvSpPr>
          <p:nvPr>
            <p:ph type="pic" sz="quarter" idx="13"/>
          </p:nvPr>
        </p:nvSpPr>
        <p:spPr>
          <a:xfrm>
            <a:off x="843999" y="3310759"/>
            <a:ext cx="10504001" cy="2722852"/>
          </a:xfrm>
        </p:spPr>
        <p:txBody>
          <a:bodyPr/>
          <a:lstStyle/>
          <a:p>
            <a:endParaRPr lang="en-US"/>
          </a:p>
        </p:txBody>
      </p:sp>
      <p:sp>
        <p:nvSpPr>
          <p:cNvPr id="4" name="Freeform 10">
            <a:extLst>
              <a:ext uri="{FF2B5EF4-FFF2-40B4-BE49-F238E27FC236}">
                <a16:creationId xmlns:a16="http://schemas.microsoft.com/office/drawing/2014/main" id="{DD85C6AE-2C4C-5E38-47AE-05318D667556}"/>
              </a:ext>
              <a:ext uri="{C183D7F6-B498-43B3-948B-1728B52AA6E4}">
                <adec:decorative xmlns:adec="http://schemas.microsoft.com/office/drawing/2017/decorative" val="1"/>
              </a:ext>
            </a:extLst>
          </p:cNvPr>
          <p:cNvSpPr/>
          <p:nvPr userDrawn="1"/>
        </p:nvSpPr>
        <p:spPr>
          <a:xfrm>
            <a:off x="11328000" y="5994000"/>
            <a:ext cx="864000" cy="864000"/>
          </a:xfrm>
          <a:custGeom>
            <a:avLst/>
            <a:gdLst/>
            <a:ahLst/>
            <a:cxnLst/>
            <a:rect l="l" t="t" r="r" b="b"/>
            <a:pathLst>
              <a:path w="2884235" h="812800">
                <a:moveTo>
                  <a:pt x="0" y="0"/>
                </a:moveTo>
                <a:lnTo>
                  <a:pt x="2884235" y="0"/>
                </a:lnTo>
                <a:lnTo>
                  <a:pt x="2884235" y="812800"/>
                </a:lnTo>
                <a:lnTo>
                  <a:pt x="0" y="812800"/>
                </a:lnTo>
                <a:close/>
              </a:path>
            </a:pathLst>
          </a:custGeom>
          <a:solidFill>
            <a:schemeClr val="accent1"/>
          </a:solidFill>
        </p:spPr>
        <p:txBody>
          <a:bodyPr/>
          <a:lstStyle/>
          <a:p>
            <a:endParaRPr lang="zh-CN" altLang="en-US" u="sng"/>
          </a:p>
        </p:txBody>
      </p:sp>
      <p:sp>
        <p:nvSpPr>
          <p:cNvPr id="3" name="Freeform 10">
            <a:extLst>
              <a:ext uri="{FF2B5EF4-FFF2-40B4-BE49-F238E27FC236}">
                <a16:creationId xmlns:a16="http://schemas.microsoft.com/office/drawing/2014/main" id="{3071C948-EB93-1CA0-72C9-A49862E4C5DA}"/>
              </a:ext>
              <a:ext uri="{C183D7F6-B498-43B3-948B-1728B52AA6E4}">
                <adec:decorative xmlns:adec="http://schemas.microsoft.com/office/drawing/2017/decorative" val="1"/>
              </a:ext>
            </a:extLst>
          </p:cNvPr>
          <p:cNvSpPr/>
          <p:nvPr userDrawn="1"/>
        </p:nvSpPr>
        <p:spPr>
          <a:xfrm>
            <a:off x="0" y="0"/>
            <a:ext cx="864000" cy="864000"/>
          </a:xfrm>
          <a:custGeom>
            <a:avLst/>
            <a:gdLst/>
            <a:ahLst/>
            <a:cxnLst/>
            <a:rect l="l" t="t" r="r" b="b"/>
            <a:pathLst>
              <a:path w="2884235" h="812800">
                <a:moveTo>
                  <a:pt x="0" y="0"/>
                </a:moveTo>
                <a:lnTo>
                  <a:pt x="2884235" y="0"/>
                </a:lnTo>
                <a:lnTo>
                  <a:pt x="2884235" y="812800"/>
                </a:lnTo>
                <a:lnTo>
                  <a:pt x="0" y="812800"/>
                </a:lnTo>
                <a:close/>
              </a:path>
            </a:pathLst>
          </a:custGeom>
          <a:solidFill>
            <a:schemeClr val="accent1"/>
          </a:solidFill>
        </p:spPr>
        <p:txBody>
          <a:bodyPr/>
          <a:lstStyle/>
          <a:p>
            <a:endParaRPr lang="zh-CN" altLang="en-US" u="sng"/>
          </a:p>
        </p:txBody>
      </p:sp>
      <p:sp>
        <p:nvSpPr>
          <p:cNvPr id="5" name="Date Placeholder 4">
            <a:extLst>
              <a:ext uri="{FF2B5EF4-FFF2-40B4-BE49-F238E27FC236}">
                <a16:creationId xmlns:a16="http://schemas.microsoft.com/office/drawing/2014/main" id="{841D45D4-FE2B-EB10-39D7-EABDFE8EC6D1}"/>
              </a:ext>
            </a:extLst>
          </p:cNvPr>
          <p:cNvSpPr>
            <a:spLocks noGrp="1"/>
          </p:cNvSpPr>
          <p:nvPr>
            <p:ph type="dt" sz="half" idx="15"/>
          </p:nvPr>
        </p:nvSpPr>
        <p:spPr/>
        <p:txBody>
          <a:bodyPr/>
          <a:lstStyle/>
          <a:p>
            <a:r>
              <a:rPr lang="en-US" altLang="zh-CN"/>
              <a:t>04/26/2025</a:t>
            </a:r>
          </a:p>
        </p:txBody>
      </p:sp>
      <p:sp>
        <p:nvSpPr>
          <p:cNvPr id="6" name="Footer Placeholder 5">
            <a:extLst>
              <a:ext uri="{FF2B5EF4-FFF2-40B4-BE49-F238E27FC236}">
                <a16:creationId xmlns:a16="http://schemas.microsoft.com/office/drawing/2014/main" id="{B06E03B1-F337-4DE6-A553-B870A5400C4D}"/>
              </a:ext>
            </a:extLst>
          </p:cNvPr>
          <p:cNvSpPr>
            <a:spLocks noGrp="1"/>
          </p:cNvSpPr>
          <p:nvPr>
            <p:ph type="ftr" sz="quarter" idx="16"/>
          </p:nvPr>
        </p:nvSpPr>
        <p:spPr/>
        <p:txBody>
          <a:bodyPr/>
          <a:lstStyle/>
          <a:p>
            <a:r>
              <a:rPr lang="en-US" altLang="zh-CN"/>
              <a:t>Sample Footer Text</a:t>
            </a:r>
          </a:p>
        </p:txBody>
      </p:sp>
      <p:sp>
        <p:nvSpPr>
          <p:cNvPr id="7" name="Slide Number Placeholder 6">
            <a:extLst>
              <a:ext uri="{FF2B5EF4-FFF2-40B4-BE49-F238E27FC236}">
                <a16:creationId xmlns:a16="http://schemas.microsoft.com/office/drawing/2014/main" id="{936CFA0A-FC5D-D0F9-EA38-A0E0E192373F}"/>
              </a:ext>
            </a:extLst>
          </p:cNvPr>
          <p:cNvSpPr>
            <a:spLocks noGrp="1"/>
          </p:cNvSpPr>
          <p:nvPr>
            <p:ph type="sldNum" sz="half" idx="17"/>
          </p:nvPr>
        </p:nvSpPr>
        <p:spPr/>
        <p:txBody>
          <a:bodyPr/>
          <a:lstStyle/>
          <a:p>
            <a:fld id="{64D095EA-18D5-4754-B677-EAAE710458D2}" type="slidenum">
              <a:rPr lang="en-US" altLang="zh-CN" smtClean="0"/>
              <a:pPr/>
              <a:t>‹#›</a:t>
            </a:fld>
            <a:endParaRPr lang="en-US" altLang="zh-CN"/>
          </a:p>
        </p:txBody>
      </p:sp>
    </p:spTree>
    <p:extLst>
      <p:ext uri="{BB962C8B-B14F-4D97-AF65-F5344CB8AC3E}">
        <p14:creationId xmlns:p14="http://schemas.microsoft.com/office/powerpoint/2010/main" val="133701766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ontent Photo 1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873963" y="858337"/>
            <a:ext cx="10504000" cy="970463"/>
          </a:xfrm>
        </p:spPr>
        <p:txBody>
          <a:bodyPr lIns="0" tIns="0" rIns="0" bIns="0" anchor="ctr">
            <a:noAutofit/>
          </a:bodyPr>
          <a:lstStyle>
            <a:lvl1pPr>
              <a:defRPr b="0"/>
            </a:lvl1pPr>
          </a:lstStyle>
          <a:p>
            <a:r>
              <a:rPr lang="en-US"/>
              <a:t>Click to edit Master title style</a:t>
            </a:r>
          </a:p>
        </p:txBody>
      </p:sp>
      <p:sp>
        <p:nvSpPr>
          <p:cNvPr id="11" name="Picture Placeholder 10">
            <a:extLst>
              <a:ext uri="{FF2B5EF4-FFF2-40B4-BE49-F238E27FC236}">
                <a16:creationId xmlns:a16="http://schemas.microsoft.com/office/drawing/2014/main" id="{7F8EA658-2652-6F81-1B04-D50C60A3F171}"/>
              </a:ext>
              <a:ext uri="{C183D7F6-B498-43B3-948B-1728B52AA6E4}">
                <adec:decorative xmlns:adec="http://schemas.microsoft.com/office/drawing/2017/decorative" val="0"/>
              </a:ext>
            </a:extLst>
          </p:cNvPr>
          <p:cNvSpPr>
            <a:spLocks noGrp="1"/>
          </p:cNvSpPr>
          <p:nvPr>
            <p:ph type="pic" sz="quarter" idx="13"/>
          </p:nvPr>
        </p:nvSpPr>
        <p:spPr>
          <a:xfrm>
            <a:off x="873963" y="2081048"/>
            <a:ext cx="6157458" cy="3945032"/>
          </a:xfrm>
        </p:spPr>
        <p:txBody>
          <a:bodyPr/>
          <a:lstStyle/>
          <a:p>
            <a:endParaRPr lang="en-US"/>
          </a:p>
        </p:txBody>
      </p:sp>
      <p:sp>
        <p:nvSpPr>
          <p:cNvPr id="8" name="Content Placeholder 7">
            <a:extLst>
              <a:ext uri="{FF2B5EF4-FFF2-40B4-BE49-F238E27FC236}">
                <a16:creationId xmlns:a16="http://schemas.microsoft.com/office/drawing/2014/main" id="{C1897688-419F-6EB2-5CC1-DC14924E5FC3}"/>
              </a:ext>
            </a:extLst>
          </p:cNvPr>
          <p:cNvSpPr>
            <a:spLocks noGrp="1"/>
          </p:cNvSpPr>
          <p:nvPr>
            <p:ph sz="quarter" idx="14"/>
          </p:nvPr>
        </p:nvSpPr>
        <p:spPr>
          <a:xfrm>
            <a:off x="7290520" y="2081048"/>
            <a:ext cx="4023360" cy="3918615"/>
          </a:xfrm>
        </p:spPr>
        <p:txBody>
          <a:bodyPr lIns="0" tIns="0" rIns="0" bIns="0">
            <a:noAutofit/>
          </a:bodyPr>
          <a:lstStyle>
            <a:lvl1pPr marL="0" indent="0">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reeform 10">
            <a:extLst>
              <a:ext uri="{FF2B5EF4-FFF2-40B4-BE49-F238E27FC236}">
                <a16:creationId xmlns:a16="http://schemas.microsoft.com/office/drawing/2014/main" id="{B879A9D4-2DE0-F5AB-C643-7D6C624F518D}"/>
              </a:ext>
              <a:ext uri="{C183D7F6-B498-43B3-948B-1728B52AA6E4}">
                <adec:decorative xmlns:adec="http://schemas.microsoft.com/office/drawing/2017/decorative" val="1"/>
              </a:ext>
            </a:extLst>
          </p:cNvPr>
          <p:cNvSpPr/>
          <p:nvPr userDrawn="1"/>
        </p:nvSpPr>
        <p:spPr>
          <a:xfrm>
            <a:off x="0" y="5994000"/>
            <a:ext cx="864000" cy="864000"/>
          </a:xfrm>
          <a:custGeom>
            <a:avLst/>
            <a:gdLst/>
            <a:ahLst/>
            <a:cxnLst/>
            <a:rect l="l" t="t" r="r" b="b"/>
            <a:pathLst>
              <a:path w="2884235" h="812800">
                <a:moveTo>
                  <a:pt x="0" y="0"/>
                </a:moveTo>
                <a:lnTo>
                  <a:pt x="2884235" y="0"/>
                </a:lnTo>
                <a:lnTo>
                  <a:pt x="2884235" y="812800"/>
                </a:lnTo>
                <a:lnTo>
                  <a:pt x="0" y="812800"/>
                </a:lnTo>
                <a:close/>
              </a:path>
            </a:pathLst>
          </a:custGeom>
          <a:solidFill>
            <a:schemeClr val="accent1"/>
          </a:solidFill>
        </p:spPr>
        <p:txBody>
          <a:bodyPr/>
          <a:lstStyle/>
          <a:p>
            <a:endParaRPr lang="zh-CN" altLang="en-US" u="sng"/>
          </a:p>
        </p:txBody>
      </p:sp>
      <p:sp>
        <p:nvSpPr>
          <p:cNvPr id="9" name="Freeform 10">
            <a:extLst>
              <a:ext uri="{FF2B5EF4-FFF2-40B4-BE49-F238E27FC236}">
                <a16:creationId xmlns:a16="http://schemas.microsoft.com/office/drawing/2014/main" id="{2D787054-1839-E686-38C1-14B88403914D}"/>
              </a:ext>
              <a:ext uri="{C183D7F6-B498-43B3-948B-1728B52AA6E4}">
                <adec:decorative xmlns:adec="http://schemas.microsoft.com/office/drawing/2017/decorative" val="1"/>
              </a:ext>
            </a:extLst>
          </p:cNvPr>
          <p:cNvSpPr/>
          <p:nvPr userDrawn="1"/>
        </p:nvSpPr>
        <p:spPr>
          <a:xfrm>
            <a:off x="11328000" y="2081048"/>
            <a:ext cx="864000" cy="864000"/>
          </a:xfrm>
          <a:custGeom>
            <a:avLst/>
            <a:gdLst/>
            <a:ahLst/>
            <a:cxnLst/>
            <a:rect l="l" t="t" r="r" b="b"/>
            <a:pathLst>
              <a:path w="2884235" h="812800">
                <a:moveTo>
                  <a:pt x="0" y="0"/>
                </a:moveTo>
                <a:lnTo>
                  <a:pt x="2884235" y="0"/>
                </a:lnTo>
                <a:lnTo>
                  <a:pt x="2884235" y="812800"/>
                </a:lnTo>
                <a:lnTo>
                  <a:pt x="0" y="812800"/>
                </a:lnTo>
                <a:close/>
              </a:path>
            </a:pathLst>
          </a:custGeom>
          <a:solidFill>
            <a:schemeClr val="accent1"/>
          </a:solidFill>
        </p:spPr>
        <p:txBody>
          <a:bodyPr/>
          <a:lstStyle/>
          <a:p>
            <a:endParaRPr lang="zh-CN" altLang="en-US" u="sng"/>
          </a:p>
        </p:txBody>
      </p:sp>
      <p:sp>
        <p:nvSpPr>
          <p:cNvPr id="5" name="Date Placeholder 4">
            <a:extLst>
              <a:ext uri="{FF2B5EF4-FFF2-40B4-BE49-F238E27FC236}">
                <a16:creationId xmlns:a16="http://schemas.microsoft.com/office/drawing/2014/main" id="{2385589B-ED64-F606-AD4D-82558DFE2F9D}"/>
              </a:ext>
            </a:extLst>
          </p:cNvPr>
          <p:cNvSpPr>
            <a:spLocks noGrp="1"/>
          </p:cNvSpPr>
          <p:nvPr>
            <p:ph type="dt" sz="half" idx="15"/>
          </p:nvPr>
        </p:nvSpPr>
        <p:spPr/>
        <p:txBody>
          <a:bodyPr/>
          <a:lstStyle/>
          <a:p>
            <a:r>
              <a:rPr lang="en-US" altLang="zh-CN"/>
              <a:t>04/26/2025</a:t>
            </a:r>
          </a:p>
        </p:txBody>
      </p:sp>
      <p:sp>
        <p:nvSpPr>
          <p:cNvPr id="6" name="Footer Placeholder 5">
            <a:extLst>
              <a:ext uri="{FF2B5EF4-FFF2-40B4-BE49-F238E27FC236}">
                <a16:creationId xmlns:a16="http://schemas.microsoft.com/office/drawing/2014/main" id="{52EE6E25-8F36-46AA-7353-63CD48AEA3D1}"/>
              </a:ext>
            </a:extLst>
          </p:cNvPr>
          <p:cNvSpPr>
            <a:spLocks noGrp="1"/>
          </p:cNvSpPr>
          <p:nvPr>
            <p:ph type="ftr" sz="quarter" idx="16"/>
          </p:nvPr>
        </p:nvSpPr>
        <p:spPr/>
        <p:txBody>
          <a:bodyPr/>
          <a:lstStyle/>
          <a:p>
            <a:r>
              <a:rPr lang="en-US" altLang="zh-CN"/>
              <a:t>Sample Footer Text</a:t>
            </a:r>
          </a:p>
        </p:txBody>
      </p:sp>
      <p:sp>
        <p:nvSpPr>
          <p:cNvPr id="7" name="Slide Number Placeholder 6">
            <a:extLst>
              <a:ext uri="{FF2B5EF4-FFF2-40B4-BE49-F238E27FC236}">
                <a16:creationId xmlns:a16="http://schemas.microsoft.com/office/drawing/2014/main" id="{AF67EEA2-3419-D7B3-9621-57F8695BB18D}"/>
              </a:ext>
            </a:extLst>
          </p:cNvPr>
          <p:cNvSpPr>
            <a:spLocks noGrp="1"/>
          </p:cNvSpPr>
          <p:nvPr>
            <p:ph type="sldNum" sz="half" idx="17"/>
          </p:nvPr>
        </p:nvSpPr>
        <p:spPr/>
        <p:txBody>
          <a:bodyPr/>
          <a:lstStyle/>
          <a:p>
            <a:fld id="{64D095EA-18D5-4754-B677-EAAE710458D2}" type="slidenum">
              <a:rPr lang="en-US" altLang="zh-CN" smtClean="0"/>
              <a:pPr/>
              <a:t>‹#›</a:t>
            </a:fld>
            <a:endParaRPr lang="en-US" altLang="zh-CN"/>
          </a:p>
        </p:txBody>
      </p:sp>
    </p:spTree>
    <p:extLst>
      <p:ext uri="{BB962C8B-B14F-4D97-AF65-F5344CB8AC3E}">
        <p14:creationId xmlns:p14="http://schemas.microsoft.com/office/powerpoint/2010/main" val="356887227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ontent Photo 1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844000" y="852884"/>
            <a:ext cx="4672584" cy="1453896"/>
          </a:xfrm>
        </p:spPr>
        <p:txBody>
          <a:bodyPr lIns="0" tIns="0" rIns="0" bIns="0">
            <a:noAutofit/>
          </a:bodyPr>
          <a:lstStyle>
            <a:lvl1pPr>
              <a:defRPr sz="3600" b="0"/>
            </a:lvl1pPr>
          </a:lstStyle>
          <a:p>
            <a:r>
              <a:rPr lang="en-US"/>
              <a:t>Click to edit Master title style</a:t>
            </a:r>
          </a:p>
        </p:txBody>
      </p:sp>
      <p:sp>
        <p:nvSpPr>
          <p:cNvPr id="11" name="Picture Placeholder 10">
            <a:extLst>
              <a:ext uri="{FF2B5EF4-FFF2-40B4-BE49-F238E27FC236}">
                <a16:creationId xmlns:a16="http://schemas.microsoft.com/office/drawing/2014/main" id="{7F8EA658-2652-6F81-1B04-D50C60A3F171}"/>
              </a:ext>
              <a:ext uri="{C183D7F6-B498-43B3-948B-1728B52AA6E4}">
                <adec:decorative xmlns:adec="http://schemas.microsoft.com/office/drawing/2017/decorative" val="0"/>
              </a:ext>
            </a:extLst>
          </p:cNvPr>
          <p:cNvSpPr>
            <a:spLocks noGrp="1"/>
          </p:cNvSpPr>
          <p:nvPr>
            <p:ph type="pic" sz="quarter" idx="13"/>
          </p:nvPr>
        </p:nvSpPr>
        <p:spPr>
          <a:xfrm>
            <a:off x="844000" y="2459420"/>
            <a:ext cx="4672584" cy="3545695"/>
          </a:xfrm>
        </p:spPr>
        <p:txBody>
          <a:bodyPr/>
          <a:lstStyle/>
          <a:p>
            <a:endParaRPr lang="en-US"/>
          </a:p>
        </p:txBody>
      </p:sp>
      <p:sp>
        <p:nvSpPr>
          <p:cNvPr id="8" name="Content Placeholder 7">
            <a:extLst>
              <a:ext uri="{FF2B5EF4-FFF2-40B4-BE49-F238E27FC236}">
                <a16:creationId xmlns:a16="http://schemas.microsoft.com/office/drawing/2014/main" id="{8BAC3300-BF12-B200-9F06-8D5AC45CB7EF}"/>
              </a:ext>
            </a:extLst>
          </p:cNvPr>
          <p:cNvSpPr>
            <a:spLocks noGrp="1"/>
          </p:cNvSpPr>
          <p:nvPr>
            <p:ph sz="quarter" idx="14"/>
          </p:nvPr>
        </p:nvSpPr>
        <p:spPr>
          <a:xfrm>
            <a:off x="5738648" y="831919"/>
            <a:ext cx="5609353" cy="5194161"/>
          </a:xfrm>
        </p:spPr>
        <p:txBody>
          <a:bodyPr lIns="0" tIns="0" rIns="0" bIns="0">
            <a:noAutofit/>
          </a:bodyPr>
          <a:lstStyle>
            <a:lvl1pPr marL="0" indent="0">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Freeform 17">
            <a:extLst>
              <a:ext uri="{FF2B5EF4-FFF2-40B4-BE49-F238E27FC236}">
                <a16:creationId xmlns:a16="http://schemas.microsoft.com/office/drawing/2014/main" id="{9B5DC763-7A3E-F543-D730-F1D0DB8E7237}"/>
              </a:ext>
              <a:ext uri="{C183D7F6-B498-43B3-948B-1728B52AA6E4}">
                <adec:decorative xmlns:adec="http://schemas.microsoft.com/office/drawing/2017/decorative" val="1"/>
              </a:ext>
            </a:extLst>
          </p:cNvPr>
          <p:cNvSpPr/>
          <p:nvPr userDrawn="1"/>
        </p:nvSpPr>
        <p:spPr>
          <a:xfrm flipV="1">
            <a:off x="0" y="6526800"/>
            <a:ext cx="4423201" cy="331200"/>
          </a:xfrm>
          <a:custGeom>
            <a:avLst/>
            <a:gdLst/>
            <a:ahLst/>
            <a:cxnLst/>
            <a:rect l="l" t="t" r="r" b="b"/>
            <a:pathLst>
              <a:path w="5072131" h="573308">
                <a:moveTo>
                  <a:pt x="0" y="0"/>
                </a:moveTo>
                <a:lnTo>
                  <a:pt x="5072131" y="0"/>
                </a:lnTo>
                <a:lnTo>
                  <a:pt x="5072131" y="573308"/>
                </a:lnTo>
                <a:lnTo>
                  <a:pt x="0" y="573308"/>
                </a:lnTo>
                <a:close/>
              </a:path>
            </a:pathLst>
          </a:custGeom>
          <a:solidFill>
            <a:schemeClr val="accent1">
              <a:lumMod val="60000"/>
              <a:lumOff val="40000"/>
            </a:schemeClr>
          </a:solidFill>
        </p:spPr>
        <p:txBody>
          <a:bodyPr/>
          <a:lstStyle/>
          <a:p>
            <a:endParaRPr lang="zh-CN" altLang="en-US"/>
          </a:p>
        </p:txBody>
      </p:sp>
      <p:sp>
        <p:nvSpPr>
          <p:cNvPr id="3" name="Freeform 10">
            <a:extLst>
              <a:ext uri="{FF2B5EF4-FFF2-40B4-BE49-F238E27FC236}">
                <a16:creationId xmlns:a16="http://schemas.microsoft.com/office/drawing/2014/main" id="{7BD5A08B-EED8-797D-F25E-F1027E0C2064}"/>
              </a:ext>
              <a:ext uri="{C183D7F6-B498-43B3-948B-1728B52AA6E4}">
                <adec:decorative xmlns:adec="http://schemas.microsoft.com/office/drawing/2017/decorative" val="1"/>
              </a:ext>
            </a:extLst>
          </p:cNvPr>
          <p:cNvSpPr/>
          <p:nvPr userDrawn="1"/>
        </p:nvSpPr>
        <p:spPr>
          <a:xfrm>
            <a:off x="11328000" y="5994000"/>
            <a:ext cx="864000" cy="864000"/>
          </a:xfrm>
          <a:custGeom>
            <a:avLst/>
            <a:gdLst/>
            <a:ahLst/>
            <a:cxnLst/>
            <a:rect l="l" t="t" r="r" b="b"/>
            <a:pathLst>
              <a:path w="2884235" h="812800">
                <a:moveTo>
                  <a:pt x="0" y="0"/>
                </a:moveTo>
                <a:lnTo>
                  <a:pt x="2884235" y="0"/>
                </a:lnTo>
                <a:lnTo>
                  <a:pt x="2884235" y="812800"/>
                </a:lnTo>
                <a:lnTo>
                  <a:pt x="0" y="812800"/>
                </a:lnTo>
                <a:close/>
              </a:path>
            </a:pathLst>
          </a:custGeom>
          <a:solidFill>
            <a:schemeClr val="accent1"/>
          </a:solidFill>
        </p:spPr>
        <p:txBody>
          <a:bodyPr/>
          <a:lstStyle/>
          <a:p>
            <a:endParaRPr lang="zh-CN" altLang="en-US" u="sng"/>
          </a:p>
        </p:txBody>
      </p:sp>
      <p:sp>
        <p:nvSpPr>
          <p:cNvPr id="4" name="Freeform 10">
            <a:extLst>
              <a:ext uri="{FF2B5EF4-FFF2-40B4-BE49-F238E27FC236}">
                <a16:creationId xmlns:a16="http://schemas.microsoft.com/office/drawing/2014/main" id="{890AF34F-C900-E182-C79E-F87C625DAD1D}"/>
              </a:ext>
              <a:ext uri="{C183D7F6-B498-43B3-948B-1728B52AA6E4}">
                <adec:decorative xmlns:adec="http://schemas.microsoft.com/office/drawing/2017/decorative" val="1"/>
              </a:ext>
            </a:extLst>
          </p:cNvPr>
          <p:cNvSpPr/>
          <p:nvPr userDrawn="1"/>
        </p:nvSpPr>
        <p:spPr>
          <a:xfrm>
            <a:off x="0" y="0"/>
            <a:ext cx="864000" cy="864000"/>
          </a:xfrm>
          <a:custGeom>
            <a:avLst/>
            <a:gdLst/>
            <a:ahLst/>
            <a:cxnLst/>
            <a:rect l="l" t="t" r="r" b="b"/>
            <a:pathLst>
              <a:path w="2884235" h="812800">
                <a:moveTo>
                  <a:pt x="0" y="0"/>
                </a:moveTo>
                <a:lnTo>
                  <a:pt x="2884235" y="0"/>
                </a:lnTo>
                <a:lnTo>
                  <a:pt x="2884235" y="812800"/>
                </a:lnTo>
                <a:lnTo>
                  <a:pt x="0" y="812800"/>
                </a:lnTo>
                <a:close/>
              </a:path>
            </a:pathLst>
          </a:custGeom>
          <a:solidFill>
            <a:schemeClr val="accent1"/>
          </a:solidFill>
        </p:spPr>
        <p:txBody>
          <a:bodyPr/>
          <a:lstStyle/>
          <a:p>
            <a:endParaRPr lang="zh-CN" altLang="en-US" u="sng"/>
          </a:p>
        </p:txBody>
      </p:sp>
      <p:sp>
        <p:nvSpPr>
          <p:cNvPr id="5" name="Date Placeholder 4">
            <a:extLst>
              <a:ext uri="{FF2B5EF4-FFF2-40B4-BE49-F238E27FC236}">
                <a16:creationId xmlns:a16="http://schemas.microsoft.com/office/drawing/2014/main" id="{E7400220-A3EA-A5A4-0CE3-CD8DBA62B9D8}"/>
              </a:ext>
            </a:extLst>
          </p:cNvPr>
          <p:cNvSpPr>
            <a:spLocks noGrp="1"/>
          </p:cNvSpPr>
          <p:nvPr>
            <p:ph type="dt" sz="half" idx="15"/>
          </p:nvPr>
        </p:nvSpPr>
        <p:spPr/>
        <p:txBody>
          <a:bodyPr/>
          <a:lstStyle/>
          <a:p>
            <a:r>
              <a:rPr lang="en-US" altLang="zh-CN"/>
              <a:t>04/26/2025</a:t>
            </a:r>
          </a:p>
        </p:txBody>
      </p:sp>
      <p:sp>
        <p:nvSpPr>
          <p:cNvPr id="6" name="Footer Placeholder 5">
            <a:extLst>
              <a:ext uri="{FF2B5EF4-FFF2-40B4-BE49-F238E27FC236}">
                <a16:creationId xmlns:a16="http://schemas.microsoft.com/office/drawing/2014/main" id="{54A8548E-F7FA-ADF2-255A-A393995E048A}"/>
              </a:ext>
            </a:extLst>
          </p:cNvPr>
          <p:cNvSpPr>
            <a:spLocks noGrp="1"/>
          </p:cNvSpPr>
          <p:nvPr>
            <p:ph type="ftr" sz="quarter" idx="16"/>
          </p:nvPr>
        </p:nvSpPr>
        <p:spPr/>
        <p:txBody>
          <a:bodyPr/>
          <a:lstStyle/>
          <a:p>
            <a:r>
              <a:rPr lang="en-US" altLang="zh-CN"/>
              <a:t>Sample Footer Text</a:t>
            </a:r>
          </a:p>
        </p:txBody>
      </p:sp>
      <p:sp>
        <p:nvSpPr>
          <p:cNvPr id="7" name="Slide Number Placeholder 6">
            <a:extLst>
              <a:ext uri="{FF2B5EF4-FFF2-40B4-BE49-F238E27FC236}">
                <a16:creationId xmlns:a16="http://schemas.microsoft.com/office/drawing/2014/main" id="{20C31298-3111-9F68-2490-97F4A8DB37EC}"/>
              </a:ext>
            </a:extLst>
          </p:cNvPr>
          <p:cNvSpPr>
            <a:spLocks noGrp="1"/>
          </p:cNvSpPr>
          <p:nvPr>
            <p:ph type="sldNum" sz="half" idx="17"/>
          </p:nvPr>
        </p:nvSpPr>
        <p:spPr/>
        <p:txBody>
          <a:bodyPr/>
          <a:lstStyle/>
          <a:p>
            <a:fld id="{64D095EA-18D5-4754-B677-EAAE710458D2}" type="slidenum">
              <a:rPr lang="en-US" altLang="zh-CN" smtClean="0"/>
              <a:pPr/>
              <a:t>‹#›</a:t>
            </a:fld>
            <a:endParaRPr lang="en-US" altLang="zh-CN"/>
          </a:p>
        </p:txBody>
      </p:sp>
    </p:spTree>
    <p:extLst>
      <p:ext uri="{BB962C8B-B14F-4D97-AF65-F5344CB8AC3E}">
        <p14:creationId xmlns:p14="http://schemas.microsoft.com/office/powerpoint/2010/main" val="38342631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ontent Photo 17">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844000" y="873725"/>
            <a:ext cx="3657603" cy="1453896"/>
          </a:xfrm>
        </p:spPr>
        <p:txBody>
          <a:bodyPr lIns="0" tIns="0" rIns="0" bIns="0" anchor="t">
            <a:noAutofit/>
          </a:bodyPr>
          <a:lstStyle>
            <a:lvl1pPr>
              <a:defRPr sz="3200" b="0">
                <a:solidFill>
                  <a:schemeClr val="tx1"/>
                </a:solidFill>
              </a:defRPr>
            </a:lvl1pPr>
          </a:lstStyle>
          <a:p>
            <a:r>
              <a:rPr lang="en-US"/>
              <a:t>Click to edit Master title style</a:t>
            </a:r>
          </a:p>
        </p:txBody>
      </p:sp>
      <p:sp>
        <p:nvSpPr>
          <p:cNvPr id="11" name="Picture Placeholder 10">
            <a:extLst>
              <a:ext uri="{FF2B5EF4-FFF2-40B4-BE49-F238E27FC236}">
                <a16:creationId xmlns:a16="http://schemas.microsoft.com/office/drawing/2014/main" id="{7F8EA658-2652-6F81-1B04-D50C60A3F171}"/>
              </a:ext>
              <a:ext uri="{C183D7F6-B498-43B3-948B-1728B52AA6E4}">
                <adec:decorative xmlns:adec="http://schemas.microsoft.com/office/drawing/2017/decorative" val="0"/>
              </a:ext>
            </a:extLst>
          </p:cNvPr>
          <p:cNvSpPr>
            <a:spLocks noGrp="1"/>
          </p:cNvSpPr>
          <p:nvPr>
            <p:ph type="pic" sz="quarter" idx="13"/>
          </p:nvPr>
        </p:nvSpPr>
        <p:spPr>
          <a:xfrm>
            <a:off x="843999" y="2490951"/>
            <a:ext cx="3657603" cy="3493323"/>
          </a:xfrm>
        </p:spPr>
        <p:txBody>
          <a:bodyPr/>
          <a:lstStyle/>
          <a:p>
            <a:endParaRPr lang="en-US"/>
          </a:p>
        </p:txBody>
      </p:sp>
      <p:sp>
        <p:nvSpPr>
          <p:cNvPr id="8" name="Content Placeholder 7">
            <a:extLst>
              <a:ext uri="{FF2B5EF4-FFF2-40B4-BE49-F238E27FC236}">
                <a16:creationId xmlns:a16="http://schemas.microsoft.com/office/drawing/2014/main" id="{83F7B03F-5EDA-605B-1A2E-F48896E48939}"/>
              </a:ext>
            </a:extLst>
          </p:cNvPr>
          <p:cNvSpPr>
            <a:spLocks noGrp="1"/>
          </p:cNvSpPr>
          <p:nvPr>
            <p:ph sz="quarter" idx="14"/>
          </p:nvPr>
        </p:nvSpPr>
        <p:spPr>
          <a:xfrm>
            <a:off x="4761186" y="831919"/>
            <a:ext cx="6586814" cy="5152355"/>
          </a:xfrm>
        </p:spPr>
        <p:txBody>
          <a:bodyPr lIns="0" tIns="0" rIns="0" bIns="0">
            <a:noAutofit/>
          </a:bodyPr>
          <a:lstStyle>
            <a:lvl1pPr marL="0" indent="0">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reeform 17">
            <a:extLst>
              <a:ext uri="{FF2B5EF4-FFF2-40B4-BE49-F238E27FC236}">
                <a16:creationId xmlns:a16="http://schemas.microsoft.com/office/drawing/2014/main" id="{05FFA936-7860-03EC-833F-6A837DCB4A4A}"/>
              </a:ext>
              <a:ext uri="{C183D7F6-B498-43B3-948B-1728B52AA6E4}">
                <adec:decorative xmlns:adec="http://schemas.microsoft.com/office/drawing/2017/decorative" val="1"/>
              </a:ext>
            </a:extLst>
          </p:cNvPr>
          <p:cNvSpPr/>
          <p:nvPr userDrawn="1"/>
        </p:nvSpPr>
        <p:spPr>
          <a:xfrm>
            <a:off x="1" y="6526800"/>
            <a:ext cx="12192000" cy="331199"/>
          </a:xfrm>
          <a:custGeom>
            <a:avLst/>
            <a:gdLst/>
            <a:ahLst/>
            <a:cxnLst/>
            <a:rect l="l" t="t" r="r" b="b"/>
            <a:pathLst>
              <a:path w="5072131" h="573308">
                <a:moveTo>
                  <a:pt x="0" y="0"/>
                </a:moveTo>
                <a:lnTo>
                  <a:pt x="5072131" y="0"/>
                </a:lnTo>
                <a:lnTo>
                  <a:pt x="5072131" y="573308"/>
                </a:lnTo>
                <a:lnTo>
                  <a:pt x="0" y="573308"/>
                </a:lnTo>
                <a:close/>
              </a:path>
            </a:pathLst>
          </a:custGeom>
          <a:solidFill>
            <a:schemeClr val="accent1"/>
          </a:solidFill>
        </p:spPr>
        <p:txBody>
          <a:bodyPr/>
          <a:lstStyle/>
          <a:p>
            <a:endParaRPr lang="zh-CN" altLang="en-US"/>
          </a:p>
        </p:txBody>
      </p:sp>
      <p:sp>
        <p:nvSpPr>
          <p:cNvPr id="9" name="Freeform 17">
            <a:extLst>
              <a:ext uri="{FF2B5EF4-FFF2-40B4-BE49-F238E27FC236}">
                <a16:creationId xmlns:a16="http://schemas.microsoft.com/office/drawing/2014/main" id="{823AC08E-BB10-EDBA-C0E3-558A1F4618D4}"/>
              </a:ext>
              <a:ext uri="{C183D7F6-B498-43B3-948B-1728B52AA6E4}">
                <adec:decorative xmlns:adec="http://schemas.microsoft.com/office/drawing/2017/decorative" val="1"/>
              </a:ext>
            </a:extLst>
          </p:cNvPr>
          <p:cNvSpPr/>
          <p:nvPr userDrawn="1"/>
        </p:nvSpPr>
        <p:spPr>
          <a:xfrm flipV="1">
            <a:off x="0" y="6526800"/>
            <a:ext cx="4423201" cy="331200"/>
          </a:xfrm>
          <a:custGeom>
            <a:avLst/>
            <a:gdLst/>
            <a:ahLst/>
            <a:cxnLst/>
            <a:rect l="l" t="t" r="r" b="b"/>
            <a:pathLst>
              <a:path w="5072131" h="573308">
                <a:moveTo>
                  <a:pt x="0" y="0"/>
                </a:moveTo>
                <a:lnTo>
                  <a:pt x="5072131" y="0"/>
                </a:lnTo>
                <a:lnTo>
                  <a:pt x="5072131" y="573308"/>
                </a:lnTo>
                <a:lnTo>
                  <a:pt x="0" y="573308"/>
                </a:lnTo>
                <a:close/>
              </a:path>
            </a:pathLst>
          </a:custGeom>
          <a:solidFill>
            <a:schemeClr val="accent1">
              <a:lumMod val="60000"/>
              <a:lumOff val="40000"/>
            </a:schemeClr>
          </a:solidFill>
        </p:spPr>
        <p:txBody>
          <a:bodyPr/>
          <a:lstStyle/>
          <a:p>
            <a:endParaRPr lang="zh-CN" altLang="en-US"/>
          </a:p>
        </p:txBody>
      </p:sp>
      <p:sp>
        <p:nvSpPr>
          <p:cNvPr id="4" name="Freeform 10">
            <a:extLst>
              <a:ext uri="{FF2B5EF4-FFF2-40B4-BE49-F238E27FC236}">
                <a16:creationId xmlns:a16="http://schemas.microsoft.com/office/drawing/2014/main" id="{C362DB80-9F02-EB8E-FC5F-14EB115DD377}"/>
              </a:ext>
              <a:ext uri="{C183D7F6-B498-43B3-948B-1728B52AA6E4}">
                <adec:decorative xmlns:adec="http://schemas.microsoft.com/office/drawing/2017/decorative" val="1"/>
              </a:ext>
            </a:extLst>
          </p:cNvPr>
          <p:cNvSpPr/>
          <p:nvPr userDrawn="1"/>
        </p:nvSpPr>
        <p:spPr>
          <a:xfrm>
            <a:off x="11328000" y="0"/>
            <a:ext cx="864000" cy="864000"/>
          </a:xfrm>
          <a:custGeom>
            <a:avLst/>
            <a:gdLst/>
            <a:ahLst/>
            <a:cxnLst/>
            <a:rect l="l" t="t" r="r" b="b"/>
            <a:pathLst>
              <a:path w="2884235" h="812800">
                <a:moveTo>
                  <a:pt x="0" y="0"/>
                </a:moveTo>
                <a:lnTo>
                  <a:pt x="2884235" y="0"/>
                </a:lnTo>
                <a:lnTo>
                  <a:pt x="2884235" y="812800"/>
                </a:lnTo>
                <a:lnTo>
                  <a:pt x="0" y="812800"/>
                </a:lnTo>
                <a:close/>
              </a:path>
            </a:pathLst>
          </a:custGeom>
          <a:solidFill>
            <a:schemeClr val="accent1"/>
          </a:solidFill>
        </p:spPr>
        <p:txBody>
          <a:bodyPr/>
          <a:lstStyle/>
          <a:p>
            <a:endParaRPr lang="zh-CN" altLang="en-US" u="sng"/>
          </a:p>
        </p:txBody>
      </p:sp>
      <p:sp>
        <p:nvSpPr>
          <p:cNvPr id="5" name="Date Placeholder 4">
            <a:extLst>
              <a:ext uri="{FF2B5EF4-FFF2-40B4-BE49-F238E27FC236}">
                <a16:creationId xmlns:a16="http://schemas.microsoft.com/office/drawing/2014/main" id="{62EEC586-446A-7442-E39B-030A8C7850C0}"/>
              </a:ext>
            </a:extLst>
          </p:cNvPr>
          <p:cNvSpPr>
            <a:spLocks noGrp="1"/>
          </p:cNvSpPr>
          <p:nvPr>
            <p:ph type="dt" sz="half" idx="15"/>
          </p:nvPr>
        </p:nvSpPr>
        <p:spPr/>
        <p:txBody>
          <a:bodyPr/>
          <a:lstStyle/>
          <a:p>
            <a:r>
              <a:rPr lang="en-US" altLang="zh-CN"/>
              <a:t>04/26/2025</a:t>
            </a:r>
          </a:p>
        </p:txBody>
      </p:sp>
      <p:sp>
        <p:nvSpPr>
          <p:cNvPr id="6" name="Footer Placeholder 5">
            <a:extLst>
              <a:ext uri="{FF2B5EF4-FFF2-40B4-BE49-F238E27FC236}">
                <a16:creationId xmlns:a16="http://schemas.microsoft.com/office/drawing/2014/main" id="{5F4B311C-F361-BA00-37B8-7634DBDFA2F8}"/>
              </a:ext>
            </a:extLst>
          </p:cNvPr>
          <p:cNvSpPr>
            <a:spLocks noGrp="1"/>
          </p:cNvSpPr>
          <p:nvPr>
            <p:ph type="ftr" sz="quarter" idx="16"/>
          </p:nvPr>
        </p:nvSpPr>
        <p:spPr/>
        <p:txBody>
          <a:bodyPr/>
          <a:lstStyle/>
          <a:p>
            <a:r>
              <a:rPr lang="en-US" altLang="zh-CN"/>
              <a:t>Sample Footer Text</a:t>
            </a:r>
          </a:p>
        </p:txBody>
      </p:sp>
      <p:sp>
        <p:nvSpPr>
          <p:cNvPr id="7" name="Slide Number Placeholder 6">
            <a:extLst>
              <a:ext uri="{FF2B5EF4-FFF2-40B4-BE49-F238E27FC236}">
                <a16:creationId xmlns:a16="http://schemas.microsoft.com/office/drawing/2014/main" id="{F0591745-C6C1-1702-1C5A-3F5C1383BD8B}"/>
              </a:ext>
            </a:extLst>
          </p:cNvPr>
          <p:cNvSpPr>
            <a:spLocks noGrp="1"/>
          </p:cNvSpPr>
          <p:nvPr>
            <p:ph type="sldNum" sz="half" idx="17"/>
          </p:nvPr>
        </p:nvSpPr>
        <p:spPr/>
        <p:txBody>
          <a:bodyPr/>
          <a:lstStyle/>
          <a:p>
            <a:fld id="{64D095EA-18D5-4754-B677-EAAE710458D2}" type="slidenum">
              <a:rPr lang="en-US" altLang="zh-CN" smtClean="0"/>
              <a:pPr/>
              <a:t>‹#›</a:t>
            </a:fld>
            <a:endParaRPr lang="en-US" altLang="zh-CN"/>
          </a:p>
        </p:txBody>
      </p:sp>
    </p:spTree>
    <p:extLst>
      <p:ext uri="{BB962C8B-B14F-4D97-AF65-F5344CB8AC3E}">
        <p14:creationId xmlns:p14="http://schemas.microsoft.com/office/powerpoint/2010/main" val="65113958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itle" preserve="1">
  <p:cSld name="Big Number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hasCustomPrompt="1"/>
          </p:nvPr>
        </p:nvSpPr>
        <p:spPr>
          <a:xfrm>
            <a:off x="844000" y="831918"/>
            <a:ext cx="10521992" cy="4069265"/>
          </a:xfrm>
        </p:spPr>
        <p:txBody>
          <a:bodyPr lIns="0" tIns="0" rIns="0" bIns="0" anchor="b">
            <a:noAutofit/>
          </a:bodyPr>
          <a:lstStyle>
            <a:lvl1pPr algn="l">
              <a:defRPr sz="23200">
                <a:solidFill>
                  <a:schemeClr val="tx1"/>
                </a:solidFill>
              </a:defRPr>
            </a:lvl1pPr>
          </a:lstStyle>
          <a:p>
            <a:r>
              <a:rPr lang="en-US"/>
              <a:t>##%</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843999" y="5076496"/>
            <a:ext cx="7559021" cy="949583"/>
          </a:xfrm>
        </p:spPr>
        <p:txBody>
          <a:bodyPr lIns="0" tIns="0" rIns="0" bIns="0" anchor="t">
            <a:noAutofit/>
          </a:bodyPr>
          <a:lstStyle>
            <a:lvl1pPr marL="0" indent="0" algn="l">
              <a:buNone/>
              <a:defRPr sz="2800" cap="none"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8" name="Freeform 10">
            <a:extLst>
              <a:ext uri="{FF2B5EF4-FFF2-40B4-BE49-F238E27FC236}">
                <a16:creationId xmlns:a16="http://schemas.microsoft.com/office/drawing/2014/main" id="{39E8EB8E-D63B-6AF9-B3A0-B05D41CD86F3}"/>
              </a:ext>
              <a:ext uri="{C183D7F6-B498-43B3-948B-1728B52AA6E4}">
                <adec:decorative xmlns:adec="http://schemas.microsoft.com/office/drawing/2017/decorative" val="1"/>
              </a:ext>
            </a:extLst>
          </p:cNvPr>
          <p:cNvSpPr/>
          <p:nvPr userDrawn="1"/>
        </p:nvSpPr>
        <p:spPr>
          <a:xfrm>
            <a:off x="0" y="5994000"/>
            <a:ext cx="864000" cy="864000"/>
          </a:xfrm>
          <a:custGeom>
            <a:avLst/>
            <a:gdLst/>
            <a:ahLst/>
            <a:cxnLst/>
            <a:rect l="l" t="t" r="r" b="b"/>
            <a:pathLst>
              <a:path w="2884235" h="812800">
                <a:moveTo>
                  <a:pt x="0" y="0"/>
                </a:moveTo>
                <a:lnTo>
                  <a:pt x="2884235" y="0"/>
                </a:lnTo>
                <a:lnTo>
                  <a:pt x="2884235" y="812800"/>
                </a:lnTo>
                <a:lnTo>
                  <a:pt x="0" y="812800"/>
                </a:lnTo>
                <a:close/>
              </a:path>
            </a:pathLst>
          </a:custGeom>
          <a:solidFill>
            <a:schemeClr val="accent1"/>
          </a:solidFill>
        </p:spPr>
        <p:txBody>
          <a:bodyPr/>
          <a:lstStyle/>
          <a:p>
            <a:endParaRPr lang="zh-CN" altLang="en-US" u="sng"/>
          </a:p>
        </p:txBody>
      </p:sp>
      <p:sp>
        <p:nvSpPr>
          <p:cNvPr id="7" name="Freeform 10">
            <a:extLst>
              <a:ext uri="{FF2B5EF4-FFF2-40B4-BE49-F238E27FC236}">
                <a16:creationId xmlns:a16="http://schemas.microsoft.com/office/drawing/2014/main" id="{048AF7A1-40D5-5DBA-10C9-828BAC169E6A}"/>
              </a:ext>
              <a:ext uri="{C183D7F6-B498-43B3-948B-1728B52AA6E4}">
                <adec:decorative xmlns:adec="http://schemas.microsoft.com/office/drawing/2017/decorative" val="1"/>
              </a:ext>
            </a:extLst>
          </p:cNvPr>
          <p:cNvSpPr/>
          <p:nvPr userDrawn="1"/>
        </p:nvSpPr>
        <p:spPr>
          <a:xfrm>
            <a:off x="11328000" y="0"/>
            <a:ext cx="864000" cy="864000"/>
          </a:xfrm>
          <a:custGeom>
            <a:avLst/>
            <a:gdLst/>
            <a:ahLst/>
            <a:cxnLst/>
            <a:rect l="l" t="t" r="r" b="b"/>
            <a:pathLst>
              <a:path w="2884235" h="812800">
                <a:moveTo>
                  <a:pt x="0" y="0"/>
                </a:moveTo>
                <a:lnTo>
                  <a:pt x="2884235" y="0"/>
                </a:lnTo>
                <a:lnTo>
                  <a:pt x="2884235" y="812800"/>
                </a:lnTo>
                <a:lnTo>
                  <a:pt x="0" y="812800"/>
                </a:lnTo>
                <a:close/>
              </a:path>
            </a:pathLst>
          </a:custGeom>
          <a:solidFill>
            <a:schemeClr val="accent1"/>
          </a:solidFill>
        </p:spPr>
        <p:txBody>
          <a:bodyPr/>
          <a:lstStyle/>
          <a:p>
            <a:endParaRPr lang="zh-CN" altLang="en-US" u="sng"/>
          </a:p>
        </p:txBody>
      </p:sp>
      <p:sp>
        <p:nvSpPr>
          <p:cNvPr id="4" name="Date Placeholder 3">
            <a:extLst>
              <a:ext uri="{FF2B5EF4-FFF2-40B4-BE49-F238E27FC236}">
                <a16:creationId xmlns:a16="http://schemas.microsoft.com/office/drawing/2014/main" id="{7EEC1DE6-0C7C-1CAF-7C78-5D609369669E}"/>
              </a:ext>
            </a:extLst>
          </p:cNvPr>
          <p:cNvSpPr>
            <a:spLocks noGrp="1"/>
          </p:cNvSpPr>
          <p:nvPr>
            <p:ph type="dt" sz="half" idx="10"/>
          </p:nvPr>
        </p:nvSpPr>
        <p:spPr/>
        <p:txBody>
          <a:bodyPr/>
          <a:lstStyle/>
          <a:p>
            <a:r>
              <a:rPr lang="en-US" altLang="zh-CN"/>
              <a:t>04/26/2025</a:t>
            </a:r>
          </a:p>
        </p:txBody>
      </p:sp>
      <p:sp>
        <p:nvSpPr>
          <p:cNvPr id="5" name="Footer Placeholder 4">
            <a:extLst>
              <a:ext uri="{FF2B5EF4-FFF2-40B4-BE49-F238E27FC236}">
                <a16:creationId xmlns:a16="http://schemas.microsoft.com/office/drawing/2014/main" id="{C957C0A9-12CC-9AFC-8344-6631331199D1}"/>
              </a:ext>
            </a:extLst>
          </p:cNvPr>
          <p:cNvSpPr>
            <a:spLocks noGrp="1"/>
          </p:cNvSpPr>
          <p:nvPr>
            <p:ph type="ftr" sz="quarter" idx="11"/>
          </p:nvPr>
        </p:nvSpPr>
        <p:spPr/>
        <p:txBody>
          <a:bodyPr/>
          <a:lstStyle/>
          <a:p>
            <a:r>
              <a:rPr lang="en-US" altLang="zh-CN"/>
              <a:t>Sample Footer Text</a:t>
            </a:r>
          </a:p>
        </p:txBody>
      </p:sp>
      <p:sp>
        <p:nvSpPr>
          <p:cNvPr id="6" name="Slide Number Placeholder 5">
            <a:extLst>
              <a:ext uri="{FF2B5EF4-FFF2-40B4-BE49-F238E27FC236}">
                <a16:creationId xmlns:a16="http://schemas.microsoft.com/office/drawing/2014/main" id="{442C7CCB-E1D6-437F-A321-AC311F055591}"/>
              </a:ext>
            </a:extLst>
          </p:cNvPr>
          <p:cNvSpPr>
            <a:spLocks noGrp="1"/>
          </p:cNvSpPr>
          <p:nvPr>
            <p:ph type="sldNum" sz="half" idx="12"/>
          </p:nvPr>
        </p:nvSpPr>
        <p:spPr/>
        <p:txBody>
          <a:bodyPr/>
          <a:lstStyle/>
          <a:p>
            <a:fld id="{64D095EA-18D5-4754-B677-EAAE710458D2}" type="slidenum">
              <a:rPr lang="en-US" altLang="zh-CN" smtClean="0"/>
              <a:pPr/>
              <a:t>‹#›</a:t>
            </a:fld>
            <a:endParaRPr lang="en-US" altLang="zh-CN"/>
          </a:p>
        </p:txBody>
      </p:sp>
    </p:spTree>
    <p:extLst>
      <p:ext uri="{BB962C8B-B14F-4D97-AF65-F5344CB8AC3E}">
        <p14:creationId xmlns:p14="http://schemas.microsoft.com/office/powerpoint/2010/main" val="2607168664"/>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type="title" preserve="1">
  <p:cSld name="Big Number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hasCustomPrompt="1"/>
          </p:nvPr>
        </p:nvSpPr>
        <p:spPr>
          <a:xfrm>
            <a:off x="861992" y="831918"/>
            <a:ext cx="10486008" cy="3977825"/>
          </a:xfrm>
        </p:spPr>
        <p:txBody>
          <a:bodyPr lIns="0" tIns="0" rIns="0" bIns="0" anchor="b">
            <a:noAutofit/>
          </a:bodyPr>
          <a:lstStyle>
            <a:lvl1pPr algn="ctr">
              <a:defRPr sz="23200">
                <a:solidFill>
                  <a:schemeClr val="tx1"/>
                </a:solidFill>
              </a:defRPr>
            </a:lvl1pPr>
          </a:lstStyle>
          <a:p>
            <a:r>
              <a:rPr lang="en-US"/>
              <a:t>##%</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2377440" y="4997668"/>
            <a:ext cx="7525512" cy="1028411"/>
          </a:xfrm>
        </p:spPr>
        <p:txBody>
          <a:bodyPr lIns="0" tIns="0" rIns="0" bIns="0" anchor="t">
            <a:noAutofit/>
          </a:bodyPr>
          <a:lstStyle>
            <a:lvl1pPr marL="0" indent="0" algn="ctr">
              <a:buNone/>
              <a:defRPr sz="2800" cap="none"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8" name="Freeform 10">
            <a:extLst>
              <a:ext uri="{FF2B5EF4-FFF2-40B4-BE49-F238E27FC236}">
                <a16:creationId xmlns:a16="http://schemas.microsoft.com/office/drawing/2014/main" id="{90AE8DFC-9941-7AAD-BE59-0C47E3A3D351}"/>
              </a:ext>
              <a:ext uri="{C183D7F6-B498-43B3-948B-1728B52AA6E4}">
                <adec:decorative xmlns:adec="http://schemas.microsoft.com/office/drawing/2017/decorative" val="1"/>
              </a:ext>
            </a:extLst>
          </p:cNvPr>
          <p:cNvSpPr/>
          <p:nvPr userDrawn="1"/>
        </p:nvSpPr>
        <p:spPr>
          <a:xfrm>
            <a:off x="11328000" y="5994000"/>
            <a:ext cx="864000" cy="864000"/>
          </a:xfrm>
          <a:custGeom>
            <a:avLst/>
            <a:gdLst/>
            <a:ahLst/>
            <a:cxnLst/>
            <a:rect l="l" t="t" r="r" b="b"/>
            <a:pathLst>
              <a:path w="2884235" h="812800">
                <a:moveTo>
                  <a:pt x="0" y="0"/>
                </a:moveTo>
                <a:lnTo>
                  <a:pt x="2884235" y="0"/>
                </a:lnTo>
                <a:lnTo>
                  <a:pt x="2884235" y="812800"/>
                </a:lnTo>
                <a:lnTo>
                  <a:pt x="0" y="812800"/>
                </a:lnTo>
                <a:close/>
              </a:path>
            </a:pathLst>
          </a:custGeom>
          <a:solidFill>
            <a:schemeClr val="accent1"/>
          </a:solidFill>
        </p:spPr>
        <p:txBody>
          <a:bodyPr/>
          <a:lstStyle/>
          <a:p>
            <a:endParaRPr lang="zh-CN" altLang="en-US" u="sng"/>
          </a:p>
        </p:txBody>
      </p:sp>
      <p:sp>
        <p:nvSpPr>
          <p:cNvPr id="7" name="Freeform 10">
            <a:extLst>
              <a:ext uri="{FF2B5EF4-FFF2-40B4-BE49-F238E27FC236}">
                <a16:creationId xmlns:a16="http://schemas.microsoft.com/office/drawing/2014/main" id="{4D599065-206D-B396-91F8-07BD1D0B158B}"/>
              </a:ext>
              <a:ext uri="{C183D7F6-B498-43B3-948B-1728B52AA6E4}">
                <adec:decorative xmlns:adec="http://schemas.microsoft.com/office/drawing/2017/decorative" val="1"/>
              </a:ext>
            </a:extLst>
          </p:cNvPr>
          <p:cNvSpPr/>
          <p:nvPr userDrawn="1"/>
        </p:nvSpPr>
        <p:spPr>
          <a:xfrm>
            <a:off x="0" y="0"/>
            <a:ext cx="864000" cy="864000"/>
          </a:xfrm>
          <a:custGeom>
            <a:avLst/>
            <a:gdLst/>
            <a:ahLst/>
            <a:cxnLst/>
            <a:rect l="l" t="t" r="r" b="b"/>
            <a:pathLst>
              <a:path w="2884235" h="812800">
                <a:moveTo>
                  <a:pt x="0" y="0"/>
                </a:moveTo>
                <a:lnTo>
                  <a:pt x="2884235" y="0"/>
                </a:lnTo>
                <a:lnTo>
                  <a:pt x="2884235" y="812800"/>
                </a:lnTo>
                <a:lnTo>
                  <a:pt x="0" y="812800"/>
                </a:lnTo>
                <a:close/>
              </a:path>
            </a:pathLst>
          </a:custGeom>
          <a:solidFill>
            <a:schemeClr val="accent1"/>
          </a:solidFill>
        </p:spPr>
        <p:txBody>
          <a:bodyPr/>
          <a:lstStyle/>
          <a:p>
            <a:endParaRPr lang="zh-CN" altLang="en-US" u="sng"/>
          </a:p>
        </p:txBody>
      </p:sp>
      <p:sp>
        <p:nvSpPr>
          <p:cNvPr id="4" name="Date Placeholder 3">
            <a:extLst>
              <a:ext uri="{FF2B5EF4-FFF2-40B4-BE49-F238E27FC236}">
                <a16:creationId xmlns:a16="http://schemas.microsoft.com/office/drawing/2014/main" id="{5E3C41CC-3994-216B-257A-9EF40332D3C4}"/>
              </a:ext>
            </a:extLst>
          </p:cNvPr>
          <p:cNvSpPr>
            <a:spLocks noGrp="1"/>
          </p:cNvSpPr>
          <p:nvPr>
            <p:ph type="dt" sz="half" idx="10"/>
          </p:nvPr>
        </p:nvSpPr>
        <p:spPr/>
        <p:txBody>
          <a:bodyPr/>
          <a:lstStyle/>
          <a:p>
            <a:r>
              <a:rPr lang="en-US" altLang="zh-CN"/>
              <a:t>04/26/2025</a:t>
            </a:r>
          </a:p>
        </p:txBody>
      </p:sp>
      <p:sp>
        <p:nvSpPr>
          <p:cNvPr id="5" name="Footer Placeholder 4">
            <a:extLst>
              <a:ext uri="{FF2B5EF4-FFF2-40B4-BE49-F238E27FC236}">
                <a16:creationId xmlns:a16="http://schemas.microsoft.com/office/drawing/2014/main" id="{5FC14F33-A50F-76BC-E256-41A00023A063}"/>
              </a:ext>
            </a:extLst>
          </p:cNvPr>
          <p:cNvSpPr>
            <a:spLocks noGrp="1"/>
          </p:cNvSpPr>
          <p:nvPr>
            <p:ph type="ftr" sz="quarter" idx="11"/>
          </p:nvPr>
        </p:nvSpPr>
        <p:spPr/>
        <p:txBody>
          <a:bodyPr/>
          <a:lstStyle/>
          <a:p>
            <a:r>
              <a:rPr lang="en-US" altLang="zh-CN"/>
              <a:t>Sample Footer Text</a:t>
            </a:r>
          </a:p>
        </p:txBody>
      </p:sp>
      <p:sp>
        <p:nvSpPr>
          <p:cNvPr id="6" name="Slide Number Placeholder 5">
            <a:extLst>
              <a:ext uri="{FF2B5EF4-FFF2-40B4-BE49-F238E27FC236}">
                <a16:creationId xmlns:a16="http://schemas.microsoft.com/office/drawing/2014/main" id="{D468ED4B-8927-6920-5B11-CF5655D44608}"/>
              </a:ext>
            </a:extLst>
          </p:cNvPr>
          <p:cNvSpPr>
            <a:spLocks noGrp="1"/>
          </p:cNvSpPr>
          <p:nvPr>
            <p:ph type="sldNum" sz="half" idx="12"/>
          </p:nvPr>
        </p:nvSpPr>
        <p:spPr/>
        <p:txBody>
          <a:bodyPr/>
          <a:lstStyle/>
          <a:p>
            <a:fld id="{64D095EA-18D5-4754-B677-EAAE710458D2}" type="slidenum">
              <a:rPr lang="en-US" altLang="zh-CN" smtClean="0"/>
              <a:pPr/>
              <a:t>‹#›</a:t>
            </a:fld>
            <a:endParaRPr lang="en-US" altLang="zh-CN"/>
          </a:p>
        </p:txBody>
      </p:sp>
    </p:spTree>
    <p:extLst>
      <p:ext uri="{BB962C8B-B14F-4D97-AF65-F5344CB8AC3E}">
        <p14:creationId xmlns:p14="http://schemas.microsoft.com/office/powerpoint/2010/main" val="47749892"/>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ig Number 3">
    <p:bg>
      <p:bgRef idx="1001">
        <a:schemeClr val="bg2"/>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93814EA-F598-EBFD-83D1-6782D7CBB598}"/>
              </a:ext>
              <a:ext uri="{C183D7F6-B498-43B3-948B-1728B52AA6E4}">
                <adec:decorative xmlns:adec="http://schemas.microsoft.com/office/drawing/2017/decorative" val="1"/>
              </a:ext>
            </a:extLst>
          </p:cNvPr>
          <p:cNvSpPr/>
          <p:nvPr userDrawn="1"/>
        </p:nvSpPr>
        <p:spPr>
          <a:xfrm>
            <a:off x="0" y="0"/>
            <a:ext cx="12192000" cy="6858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1F4F8927-891C-4D7A-C2D3-6EB5EF6712FF}"/>
              </a:ext>
            </a:extLst>
          </p:cNvPr>
          <p:cNvSpPr>
            <a:spLocks noGrp="1"/>
          </p:cNvSpPr>
          <p:nvPr>
            <p:ph type="ctrTitle" hasCustomPrompt="1"/>
          </p:nvPr>
        </p:nvSpPr>
        <p:spPr>
          <a:xfrm>
            <a:off x="861992" y="831918"/>
            <a:ext cx="10486008" cy="3977825"/>
          </a:xfrm>
        </p:spPr>
        <p:txBody>
          <a:bodyPr lIns="0" tIns="0" rIns="0" bIns="0" anchor="b">
            <a:noAutofit/>
          </a:bodyPr>
          <a:lstStyle>
            <a:lvl1pPr algn="ctr">
              <a:defRPr sz="23200">
                <a:solidFill>
                  <a:schemeClr val="bg2"/>
                </a:solidFill>
              </a:defRPr>
            </a:lvl1pPr>
          </a:lstStyle>
          <a:p>
            <a:r>
              <a:rPr lang="en-US"/>
              <a:t>##%</a:t>
            </a:r>
          </a:p>
        </p:txBody>
      </p:sp>
      <p:sp>
        <p:nvSpPr>
          <p:cNvPr id="10" name="Subtitle 2">
            <a:extLst>
              <a:ext uri="{FF2B5EF4-FFF2-40B4-BE49-F238E27FC236}">
                <a16:creationId xmlns:a16="http://schemas.microsoft.com/office/drawing/2014/main" id="{0489314B-CDC1-7F7E-C4DD-AAC0E5222B03}"/>
              </a:ext>
            </a:extLst>
          </p:cNvPr>
          <p:cNvSpPr>
            <a:spLocks noGrp="1"/>
          </p:cNvSpPr>
          <p:nvPr>
            <p:ph type="subTitle" idx="1"/>
          </p:nvPr>
        </p:nvSpPr>
        <p:spPr>
          <a:xfrm>
            <a:off x="2377440" y="4997668"/>
            <a:ext cx="7525512" cy="1028411"/>
          </a:xfrm>
        </p:spPr>
        <p:txBody>
          <a:bodyPr lIns="0" tIns="0" rIns="0" bIns="0" anchor="t">
            <a:noAutofit/>
          </a:bodyPr>
          <a:lstStyle>
            <a:lvl1pPr marL="0" indent="0" algn="ctr">
              <a:buNone/>
              <a:defRPr sz="2800" cap="none" baseline="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1" name="Date Placeholder 10">
            <a:extLst>
              <a:ext uri="{FF2B5EF4-FFF2-40B4-BE49-F238E27FC236}">
                <a16:creationId xmlns:a16="http://schemas.microsoft.com/office/drawing/2014/main" id="{8B8163FF-4732-F569-E5D9-9B6A2B0CAC57}"/>
              </a:ext>
            </a:extLst>
          </p:cNvPr>
          <p:cNvSpPr>
            <a:spLocks noGrp="1"/>
          </p:cNvSpPr>
          <p:nvPr>
            <p:ph type="dt" sz="half" idx="10"/>
          </p:nvPr>
        </p:nvSpPr>
        <p:spPr/>
        <p:txBody>
          <a:bodyPr/>
          <a:lstStyle>
            <a:lvl1pPr>
              <a:defRPr>
                <a:solidFill>
                  <a:schemeClr val="bg1"/>
                </a:solidFill>
              </a:defRPr>
            </a:lvl1pPr>
          </a:lstStyle>
          <a:p>
            <a:r>
              <a:rPr lang="en-US" altLang="zh-CN"/>
              <a:t>04/26/2025</a:t>
            </a:r>
          </a:p>
        </p:txBody>
      </p:sp>
      <p:sp>
        <p:nvSpPr>
          <p:cNvPr id="12" name="Footer Placeholder 11">
            <a:extLst>
              <a:ext uri="{FF2B5EF4-FFF2-40B4-BE49-F238E27FC236}">
                <a16:creationId xmlns:a16="http://schemas.microsoft.com/office/drawing/2014/main" id="{3058DED8-3ECE-DBAC-089A-2CA6ED299DA3}"/>
              </a:ext>
            </a:extLst>
          </p:cNvPr>
          <p:cNvSpPr>
            <a:spLocks noGrp="1"/>
          </p:cNvSpPr>
          <p:nvPr>
            <p:ph type="ftr" sz="quarter" idx="11"/>
          </p:nvPr>
        </p:nvSpPr>
        <p:spPr/>
        <p:txBody>
          <a:bodyPr/>
          <a:lstStyle>
            <a:lvl1pPr>
              <a:defRPr>
                <a:solidFill>
                  <a:schemeClr val="bg1"/>
                </a:solidFill>
              </a:defRPr>
            </a:lvl1pPr>
          </a:lstStyle>
          <a:p>
            <a:r>
              <a:rPr lang="en-US" altLang="zh-CN"/>
              <a:t>Sample Footer Text</a:t>
            </a:r>
          </a:p>
        </p:txBody>
      </p:sp>
      <p:sp>
        <p:nvSpPr>
          <p:cNvPr id="13" name="Slide Number Placeholder 12">
            <a:extLst>
              <a:ext uri="{FF2B5EF4-FFF2-40B4-BE49-F238E27FC236}">
                <a16:creationId xmlns:a16="http://schemas.microsoft.com/office/drawing/2014/main" id="{C21E5DAD-47E7-5589-A6AC-9B13B86A10E0}"/>
              </a:ext>
            </a:extLst>
          </p:cNvPr>
          <p:cNvSpPr>
            <a:spLocks noGrp="1"/>
          </p:cNvSpPr>
          <p:nvPr>
            <p:ph type="sldNum" sz="half" idx="12"/>
          </p:nvPr>
        </p:nvSpPr>
        <p:spPr/>
        <p:txBody>
          <a:bodyPr/>
          <a:lstStyle>
            <a:lvl1pPr>
              <a:defRPr>
                <a:solidFill>
                  <a:schemeClr val="bg1"/>
                </a:solidFill>
              </a:defRPr>
            </a:lvl1pPr>
          </a:lstStyle>
          <a:p>
            <a:fld id="{64D095EA-18D5-4754-B677-EAAE710458D2}" type="slidenum">
              <a:rPr lang="en-US" altLang="zh-CN" smtClean="0"/>
              <a:pPr/>
              <a:t>‹#›</a:t>
            </a:fld>
            <a:endParaRPr lang="en-US" altLang="zh-CN"/>
          </a:p>
        </p:txBody>
      </p:sp>
    </p:spTree>
    <p:extLst>
      <p:ext uri="{BB962C8B-B14F-4D97-AF65-F5344CB8AC3E}">
        <p14:creationId xmlns:p14="http://schemas.microsoft.com/office/powerpoint/2010/main" val="69255175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Photo 2">
    <p:spTree>
      <p:nvGrpSpPr>
        <p:cNvPr id="1" name=""/>
        <p:cNvGrpSpPr/>
        <p:nvPr/>
      </p:nvGrpSpPr>
      <p:grpSpPr>
        <a:xfrm>
          <a:off x="0" y="0"/>
          <a:ext cx="0" cy="0"/>
          <a:chOff x="0" y="0"/>
          <a:chExt cx="0" cy="0"/>
        </a:xfrm>
      </p:grpSpPr>
      <p:sp>
        <p:nvSpPr>
          <p:cNvPr id="8" name="Freeform 5">
            <a:extLst>
              <a:ext uri="{FF2B5EF4-FFF2-40B4-BE49-F238E27FC236}">
                <a16:creationId xmlns:a16="http://schemas.microsoft.com/office/drawing/2014/main" id="{96624185-F7D1-FA60-1A95-7A114118DB86}"/>
              </a:ext>
              <a:ext uri="{C183D7F6-B498-43B3-948B-1728B52AA6E4}">
                <adec:decorative xmlns:adec="http://schemas.microsoft.com/office/drawing/2017/decorative" val="1"/>
              </a:ext>
            </a:extLst>
          </p:cNvPr>
          <p:cNvSpPr/>
          <p:nvPr userDrawn="1"/>
        </p:nvSpPr>
        <p:spPr>
          <a:xfrm>
            <a:off x="3873559" y="1"/>
            <a:ext cx="8318441" cy="4028440"/>
          </a:xfrm>
          <a:custGeom>
            <a:avLst/>
            <a:gdLst/>
            <a:ahLst/>
            <a:cxnLst/>
            <a:rect l="l" t="t" r="r" b="b"/>
            <a:pathLst>
              <a:path w="2884235" h="812800">
                <a:moveTo>
                  <a:pt x="0" y="0"/>
                </a:moveTo>
                <a:lnTo>
                  <a:pt x="2884235" y="0"/>
                </a:lnTo>
                <a:lnTo>
                  <a:pt x="2884235" y="812800"/>
                </a:lnTo>
                <a:lnTo>
                  <a:pt x="0" y="812800"/>
                </a:lnTo>
                <a:close/>
              </a:path>
            </a:pathLst>
          </a:custGeom>
          <a:solidFill>
            <a:schemeClr val="accent1"/>
          </a:solidFill>
        </p:spPr>
        <p:txBody>
          <a:bodyPr/>
          <a:lstStyle/>
          <a:p>
            <a:endParaRPr lang="zh-CN" altLang="en-US" u="sng"/>
          </a:p>
        </p:txBody>
      </p:sp>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5059658" y="285071"/>
            <a:ext cx="6470926" cy="3606209"/>
          </a:xfrm>
        </p:spPr>
        <p:txBody>
          <a:bodyPr lIns="0" tIns="0" rIns="0" bIns="0" anchor="b">
            <a:noAutofit/>
          </a:bodyPr>
          <a:lstStyle>
            <a:lvl1pPr algn="l">
              <a:defRPr sz="5400" b="0"/>
            </a:lvl1pPr>
          </a:lstStyle>
          <a:p>
            <a:r>
              <a:rPr lang="en-US"/>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5059658" y="4226560"/>
            <a:ext cx="6470926" cy="1493520"/>
          </a:xfrm>
        </p:spPr>
        <p:txBody>
          <a:bodyPr lIns="0" tIns="0" rIns="0" bIns="0" anchor="t">
            <a:noAutofit/>
          </a:bodyPr>
          <a:lstStyle>
            <a:lvl1pPr marL="0" indent="0" algn="l">
              <a:lnSpc>
                <a:spcPct val="100000"/>
              </a:lnSpc>
              <a:spcBef>
                <a:spcPts val="0"/>
              </a:spcBef>
              <a:buNone/>
              <a:defRPr sz="2400">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0" name="Picture Placeholder 19" descr="One tall building modern style black and white.">
            <a:extLst>
              <a:ext uri="{FF2B5EF4-FFF2-40B4-BE49-F238E27FC236}">
                <a16:creationId xmlns:a16="http://schemas.microsoft.com/office/drawing/2014/main" id="{B5F970DC-4D95-E856-C011-166EE410B02B}"/>
              </a:ext>
              <a:ext uri="{C183D7F6-B498-43B3-948B-1728B52AA6E4}">
                <adec:decorative xmlns:adec="http://schemas.microsoft.com/office/drawing/2017/decorative" val="0"/>
              </a:ext>
            </a:extLst>
          </p:cNvPr>
          <p:cNvSpPr>
            <a:spLocks noGrp="1"/>
          </p:cNvSpPr>
          <p:nvPr>
            <p:ph type="pic" sz="quarter" idx="17"/>
          </p:nvPr>
        </p:nvSpPr>
        <p:spPr>
          <a:xfrm>
            <a:off x="0" y="2"/>
            <a:ext cx="4671295" cy="6857999"/>
          </a:xfrm>
          <a:custGeom>
            <a:avLst/>
            <a:gdLst>
              <a:gd name="connsiteX0" fmla="*/ 0 w 4671295"/>
              <a:gd name="connsiteY0" fmla="*/ 6134100 h 6857999"/>
              <a:gd name="connsiteX1" fmla="*/ 574 w 4671295"/>
              <a:gd name="connsiteY1" fmla="*/ 6134100 h 6857999"/>
              <a:gd name="connsiteX2" fmla="*/ 574 w 4671295"/>
              <a:gd name="connsiteY2" fmla="*/ 6857999 h 6857999"/>
              <a:gd name="connsiteX3" fmla="*/ 0 w 4671295"/>
              <a:gd name="connsiteY3" fmla="*/ 6857999 h 6857999"/>
              <a:gd name="connsiteX4" fmla="*/ 575 w 4671295"/>
              <a:gd name="connsiteY4" fmla="*/ 1729318 h 6857999"/>
              <a:gd name="connsiteX5" fmla="*/ 575 w 4671295"/>
              <a:gd name="connsiteY5" fmla="*/ 3676654 h 6857999"/>
              <a:gd name="connsiteX6" fmla="*/ 767337 w 4671295"/>
              <a:gd name="connsiteY6" fmla="*/ 3676654 h 6857999"/>
              <a:gd name="connsiteX7" fmla="*/ 767337 w 4671295"/>
              <a:gd name="connsiteY7" fmla="*/ 1729318 h 6857999"/>
              <a:gd name="connsiteX8" fmla="*/ 574 w 4671295"/>
              <a:gd name="connsiteY8" fmla="*/ 0 h 6857999"/>
              <a:gd name="connsiteX9" fmla="*/ 4671295 w 4671295"/>
              <a:gd name="connsiteY9" fmla="*/ 0 h 6857999"/>
              <a:gd name="connsiteX10" fmla="*/ 4671295 w 4671295"/>
              <a:gd name="connsiteY10" fmla="*/ 6857999 h 6857999"/>
              <a:gd name="connsiteX11" fmla="*/ 2426216 w 4671295"/>
              <a:gd name="connsiteY11" fmla="*/ 6857999 h 6857999"/>
              <a:gd name="connsiteX12" fmla="*/ 2426216 w 4671295"/>
              <a:gd name="connsiteY12" fmla="*/ 6134100 h 6857999"/>
              <a:gd name="connsiteX13" fmla="*/ 574 w 4671295"/>
              <a:gd name="connsiteY13" fmla="*/ 6134100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671295" h="6857999">
                <a:moveTo>
                  <a:pt x="0" y="6134100"/>
                </a:moveTo>
                <a:lnTo>
                  <a:pt x="574" y="6134100"/>
                </a:lnTo>
                <a:lnTo>
                  <a:pt x="574" y="6857999"/>
                </a:lnTo>
                <a:lnTo>
                  <a:pt x="0" y="6857999"/>
                </a:lnTo>
                <a:close/>
                <a:moveTo>
                  <a:pt x="575" y="1729318"/>
                </a:moveTo>
                <a:lnTo>
                  <a:pt x="575" y="3676654"/>
                </a:lnTo>
                <a:lnTo>
                  <a:pt x="767337" y="3676654"/>
                </a:lnTo>
                <a:lnTo>
                  <a:pt x="767337" y="1729318"/>
                </a:lnTo>
                <a:close/>
                <a:moveTo>
                  <a:pt x="574" y="0"/>
                </a:moveTo>
                <a:lnTo>
                  <a:pt x="4671295" y="0"/>
                </a:lnTo>
                <a:lnTo>
                  <a:pt x="4671295" y="6857999"/>
                </a:lnTo>
                <a:lnTo>
                  <a:pt x="2426216" y="6857999"/>
                </a:lnTo>
                <a:lnTo>
                  <a:pt x="2426216" y="6134100"/>
                </a:lnTo>
                <a:lnTo>
                  <a:pt x="574" y="6134100"/>
                </a:lnTo>
                <a:close/>
              </a:path>
            </a:pathLst>
          </a:custGeom>
          <a:noFill/>
        </p:spPr>
        <p:txBody>
          <a:bodyPr wrap="square">
            <a:noAutofit/>
          </a:bodyPr>
          <a:lstStyle/>
          <a:p>
            <a:endParaRPr lang="en-US"/>
          </a:p>
        </p:txBody>
      </p:sp>
      <p:sp>
        <p:nvSpPr>
          <p:cNvPr id="14" name="Text Placeholder 13">
            <a:extLst>
              <a:ext uri="{FF2B5EF4-FFF2-40B4-BE49-F238E27FC236}">
                <a16:creationId xmlns:a16="http://schemas.microsoft.com/office/drawing/2014/main" id="{840ED42D-2092-EE19-1040-6CA890C1AA68}"/>
              </a:ext>
            </a:extLst>
          </p:cNvPr>
          <p:cNvSpPr>
            <a:spLocks noGrp="1"/>
          </p:cNvSpPr>
          <p:nvPr>
            <p:ph type="body" sz="quarter" idx="15" hasCustomPrompt="1"/>
          </p:nvPr>
        </p:nvSpPr>
        <p:spPr>
          <a:xfrm>
            <a:off x="5059658" y="6089333"/>
            <a:ext cx="2116137" cy="292994"/>
          </a:xfrm>
        </p:spPr>
        <p:txBody>
          <a:bodyPr lIns="0" tIns="0" rIns="0" bIns="0" anchor="b">
            <a:noAutofit/>
          </a:bodyPr>
          <a:lstStyle>
            <a:lvl1pPr marL="0" indent="0">
              <a:buNone/>
              <a:defRPr sz="1600" baseline="0"/>
            </a:lvl1pPr>
          </a:lstStyle>
          <a:p>
            <a:pPr lvl="0"/>
            <a:r>
              <a:rPr lang="en-US" altLang="zh-CN"/>
              <a:t>Presenter Name</a:t>
            </a:r>
            <a:endParaRPr lang="en-US"/>
          </a:p>
        </p:txBody>
      </p:sp>
      <p:sp>
        <p:nvSpPr>
          <p:cNvPr id="22" name="Rectangle 21">
            <a:extLst>
              <a:ext uri="{FF2B5EF4-FFF2-40B4-BE49-F238E27FC236}">
                <a16:creationId xmlns:a16="http://schemas.microsoft.com/office/drawing/2014/main" id="{19E11187-86CB-6B4B-4F55-B8E4A09946F8}"/>
              </a:ext>
              <a:ext uri="{C183D7F6-B498-43B3-948B-1728B52AA6E4}">
                <adec:decorative xmlns:adec="http://schemas.microsoft.com/office/drawing/2017/decorative" val="1"/>
              </a:ext>
            </a:extLst>
          </p:cNvPr>
          <p:cNvSpPr/>
          <p:nvPr userDrawn="1"/>
        </p:nvSpPr>
        <p:spPr>
          <a:xfrm rot="5400000">
            <a:off x="845820" y="5270500"/>
            <a:ext cx="741680" cy="243332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1CC8F2F8-2E90-744F-370E-A1F3349F998B}"/>
              </a:ext>
              <a:ext uri="{C183D7F6-B498-43B3-948B-1728B52AA6E4}">
                <adec:decorative xmlns:adec="http://schemas.microsoft.com/office/drawing/2017/decorative" val="1"/>
              </a:ext>
            </a:extLst>
          </p:cNvPr>
          <p:cNvSpPr/>
          <p:nvPr userDrawn="1"/>
        </p:nvSpPr>
        <p:spPr>
          <a:xfrm>
            <a:off x="0" y="1706880"/>
            <a:ext cx="782320" cy="200152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a:extLst>
              <a:ext uri="{FF2B5EF4-FFF2-40B4-BE49-F238E27FC236}">
                <a16:creationId xmlns:a16="http://schemas.microsoft.com/office/drawing/2014/main" id="{86A018F5-6938-C956-A700-3FB7BD456C92}"/>
              </a:ext>
            </a:extLst>
          </p:cNvPr>
          <p:cNvSpPr>
            <a:spLocks noGrp="1"/>
          </p:cNvSpPr>
          <p:nvPr>
            <p:ph type="dt" sz="half" idx="18"/>
          </p:nvPr>
        </p:nvSpPr>
        <p:spPr/>
        <p:txBody>
          <a:bodyPr/>
          <a:lstStyle/>
          <a:p>
            <a:r>
              <a:rPr lang="en-US" altLang="zh-CN"/>
              <a:t>04/26/2025</a:t>
            </a:r>
          </a:p>
        </p:txBody>
      </p:sp>
      <p:sp>
        <p:nvSpPr>
          <p:cNvPr id="5" name="Footer Placeholder 4">
            <a:extLst>
              <a:ext uri="{FF2B5EF4-FFF2-40B4-BE49-F238E27FC236}">
                <a16:creationId xmlns:a16="http://schemas.microsoft.com/office/drawing/2014/main" id="{998B0C64-77F2-ABAA-2AE0-EAC05A006C94}"/>
              </a:ext>
            </a:extLst>
          </p:cNvPr>
          <p:cNvSpPr>
            <a:spLocks noGrp="1"/>
          </p:cNvSpPr>
          <p:nvPr>
            <p:ph type="ftr" sz="quarter" idx="19"/>
          </p:nvPr>
        </p:nvSpPr>
        <p:spPr/>
        <p:txBody>
          <a:bodyPr/>
          <a:lstStyle/>
          <a:p>
            <a:r>
              <a:rPr lang="en-US" altLang="zh-CN"/>
              <a:t>Sample Footer Text</a:t>
            </a:r>
          </a:p>
        </p:txBody>
      </p:sp>
      <p:sp>
        <p:nvSpPr>
          <p:cNvPr id="6" name="Slide Number Placeholder 5">
            <a:extLst>
              <a:ext uri="{FF2B5EF4-FFF2-40B4-BE49-F238E27FC236}">
                <a16:creationId xmlns:a16="http://schemas.microsoft.com/office/drawing/2014/main" id="{515ABAF6-FA89-36E3-9418-68410C90775E}"/>
              </a:ext>
            </a:extLst>
          </p:cNvPr>
          <p:cNvSpPr>
            <a:spLocks noGrp="1"/>
          </p:cNvSpPr>
          <p:nvPr>
            <p:ph type="sldNum" sz="half" idx="20"/>
          </p:nvPr>
        </p:nvSpPr>
        <p:spPr/>
        <p:txBody>
          <a:bodyPr/>
          <a:lstStyle/>
          <a:p>
            <a:fld id="{64D095EA-18D5-4754-B677-EAAE710458D2}" type="slidenum">
              <a:rPr lang="en-US" altLang="zh-CN" smtClean="0"/>
              <a:pPr/>
              <a:t>‹#›</a:t>
            </a:fld>
            <a:endParaRPr lang="en-US" altLang="zh-CN"/>
          </a:p>
        </p:txBody>
      </p:sp>
    </p:spTree>
    <p:extLst>
      <p:ext uri="{BB962C8B-B14F-4D97-AF65-F5344CB8AC3E}">
        <p14:creationId xmlns:p14="http://schemas.microsoft.com/office/powerpoint/2010/main" val="326355585"/>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tatem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21EB5-8556-FBD7-00D5-D69AC8E7E73A}"/>
              </a:ext>
            </a:extLst>
          </p:cNvPr>
          <p:cNvSpPr>
            <a:spLocks noGrp="1"/>
          </p:cNvSpPr>
          <p:nvPr>
            <p:ph type="title"/>
          </p:nvPr>
        </p:nvSpPr>
        <p:spPr>
          <a:xfrm>
            <a:off x="612648" y="-1133856"/>
            <a:ext cx="10652760" cy="1133856"/>
          </a:xfrm>
        </p:spPr>
        <p:txBody>
          <a:bodyPr/>
          <a:lstStyle>
            <a:lvl1pPr>
              <a:defRPr b="0"/>
            </a:lvl1pPr>
          </a:lstStyle>
          <a:p>
            <a:r>
              <a:rPr lang="en-US"/>
              <a:t>Click to edit Master title style</a:t>
            </a:r>
          </a:p>
        </p:txBody>
      </p:sp>
      <p:sp>
        <p:nvSpPr>
          <p:cNvPr id="7" name="Content Placeholder 6">
            <a:extLst>
              <a:ext uri="{FF2B5EF4-FFF2-40B4-BE49-F238E27FC236}">
                <a16:creationId xmlns:a16="http://schemas.microsoft.com/office/drawing/2014/main" id="{3E4E45FF-53F3-89B1-B969-C440DC819EF4}"/>
              </a:ext>
            </a:extLst>
          </p:cNvPr>
          <p:cNvSpPr>
            <a:spLocks noGrp="1"/>
          </p:cNvSpPr>
          <p:nvPr>
            <p:ph sz="quarter" idx="13" hasCustomPrompt="1"/>
          </p:nvPr>
        </p:nvSpPr>
        <p:spPr>
          <a:xfrm>
            <a:off x="612648" y="630936"/>
            <a:ext cx="8266176" cy="5605272"/>
          </a:xfrm>
        </p:spPr>
        <p:txBody>
          <a:bodyPr anchor="ctr">
            <a:noAutofit/>
          </a:bodyPr>
          <a:lstStyle>
            <a:lvl1pPr marL="0" indent="0">
              <a:lnSpc>
                <a:spcPct val="100000"/>
              </a:lnSpc>
              <a:buNone/>
              <a:defRPr sz="5400" b="1"/>
            </a:lvl1pPr>
            <a:lvl2pPr marL="228600" indent="0">
              <a:lnSpc>
                <a:spcPct val="100000"/>
              </a:lnSpc>
              <a:buNone/>
              <a:defRPr sz="4800" b="1"/>
            </a:lvl2pPr>
            <a:lvl3pPr marL="457200" indent="0">
              <a:lnSpc>
                <a:spcPct val="100000"/>
              </a:lnSpc>
              <a:buNone/>
              <a:defRPr sz="4400" b="1"/>
            </a:lvl3pPr>
            <a:lvl4pPr marL="685800" indent="0">
              <a:lnSpc>
                <a:spcPct val="100000"/>
              </a:lnSpc>
              <a:buNone/>
              <a:defRPr sz="4000" b="1"/>
            </a:lvl4pPr>
            <a:lvl5pPr marL="914400" indent="0">
              <a:lnSpc>
                <a:spcPct val="100000"/>
              </a:lnSpc>
              <a:buNone/>
              <a:defRPr sz="3600" b="1"/>
            </a:lvl5pPr>
          </a:lstStyle>
          <a:p>
            <a:pPr lvl="0"/>
            <a:r>
              <a:rPr lang="en-US"/>
              <a:t>Click to edit Statement</a:t>
            </a:r>
          </a:p>
          <a:p>
            <a:pPr lvl="1"/>
            <a:r>
              <a:rPr lang="en-US"/>
              <a:t>Second level</a:t>
            </a:r>
          </a:p>
          <a:p>
            <a:pPr lvl="2"/>
            <a:r>
              <a:rPr lang="en-US"/>
              <a:t>Third level</a:t>
            </a:r>
          </a:p>
          <a:p>
            <a:pPr lvl="3"/>
            <a:r>
              <a:rPr lang="en-US"/>
              <a:t>Fourth level</a:t>
            </a:r>
          </a:p>
          <a:p>
            <a:pPr lvl="4"/>
            <a:r>
              <a:rPr lang="en-US"/>
              <a:t>Fifth level</a:t>
            </a:r>
          </a:p>
        </p:txBody>
      </p:sp>
      <p:sp>
        <p:nvSpPr>
          <p:cNvPr id="6" name="Freeform 10">
            <a:extLst>
              <a:ext uri="{FF2B5EF4-FFF2-40B4-BE49-F238E27FC236}">
                <a16:creationId xmlns:a16="http://schemas.microsoft.com/office/drawing/2014/main" id="{FC2F8FA1-07E9-4B86-7FE6-89A713032427}"/>
              </a:ext>
              <a:ext uri="{C183D7F6-B498-43B3-948B-1728B52AA6E4}">
                <adec:decorative xmlns:adec="http://schemas.microsoft.com/office/drawing/2017/decorative" val="1"/>
              </a:ext>
            </a:extLst>
          </p:cNvPr>
          <p:cNvSpPr/>
          <p:nvPr userDrawn="1"/>
        </p:nvSpPr>
        <p:spPr>
          <a:xfrm>
            <a:off x="11328000" y="5994000"/>
            <a:ext cx="864000" cy="864000"/>
          </a:xfrm>
          <a:custGeom>
            <a:avLst/>
            <a:gdLst/>
            <a:ahLst/>
            <a:cxnLst/>
            <a:rect l="l" t="t" r="r" b="b"/>
            <a:pathLst>
              <a:path w="2884235" h="812800">
                <a:moveTo>
                  <a:pt x="0" y="0"/>
                </a:moveTo>
                <a:lnTo>
                  <a:pt x="2884235" y="0"/>
                </a:lnTo>
                <a:lnTo>
                  <a:pt x="2884235" y="812800"/>
                </a:lnTo>
                <a:lnTo>
                  <a:pt x="0" y="812800"/>
                </a:lnTo>
                <a:close/>
              </a:path>
            </a:pathLst>
          </a:custGeom>
          <a:solidFill>
            <a:schemeClr val="accent1"/>
          </a:solidFill>
        </p:spPr>
        <p:txBody>
          <a:bodyPr/>
          <a:lstStyle/>
          <a:p>
            <a:endParaRPr lang="zh-CN" altLang="en-US" u="sng"/>
          </a:p>
        </p:txBody>
      </p:sp>
      <p:sp>
        <p:nvSpPr>
          <p:cNvPr id="9" name="Freeform 10">
            <a:extLst>
              <a:ext uri="{FF2B5EF4-FFF2-40B4-BE49-F238E27FC236}">
                <a16:creationId xmlns:a16="http://schemas.microsoft.com/office/drawing/2014/main" id="{62EE4FA8-C14D-42BE-7F2F-3EC2A3256620}"/>
              </a:ext>
              <a:ext uri="{C183D7F6-B498-43B3-948B-1728B52AA6E4}">
                <adec:decorative xmlns:adec="http://schemas.microsoft.com/office/drawing/2017/decorative" val="1"/>
              </a:ext>
            </a:extLst>
          </p:cNvPr>
          <p:cNvSpPr/>
          <p:nvPr userDrawn="1"/>
        </p:nvSpPr>
        <p:spPr>
          <a:xfrm>
            <a:off x="11328000" y="0"/>
            <a:ext cx="864000" cy="864000"/>
          </a:xfrm>
          <a:custGeom>
            <a:avLst/>
            <a:gdLst/>
            <a:ahLst/>
            <a:cxnLst/>
            <a:rect l="l" t="t" r="r" b="b"/>
            <a:pathLst>
              <a:path w="2884235" h="812800">
                <a:moveTo>
                  <a:pt x="0" y="0"/>
                </a:moveTo>
                <a:lnTo>
                  <a:pt x="2884235" y="0"/>
                </a:lnTo>
                <a:lnTo>
                  <a:pt x="2884235" y="812800"/>
                </a:lnTo>
                <a:lnTo>
                  <a:pt x="0" y="812800"/>
                </a:lnTo>
                <a:close/>
              </a:path>
            </a:pathLst>
          </a:custGeom>
          <a:solidFill>
            <a:schemeClr val="accent1"/>
          </a:solidFill>
        </p:spPr>
        <p:txBody>
          <a:bodyPr/>
          <a:lstStyle/>
          <a:p>
            <a:endParaRPr lang="zh-CN" altLang="en-US" u="sng"/>
          </a:p>
        </p:txBody>
      </p:sp>
      <p:sp>
        <p:nvSpPr>
          <p:cNvPr id="3" name="Date Placeholder 2">
            <a:extLst>
              <a:ext uri="{FF2B5EF4-FFF2-40B4-BE49-F238E27FC236}">
                <a16:creationId xmlns:a16="http://schemas.microsoft.com/office/drawing/2014/main" id="{D32A21E5-0951-8C64-839E-74A736BB5DFC}"/>
              </a:ext>
            </a:extLst>
          </p:cNvPr>
          <p:cNvSpPr>
            <a:spLocks noGrp="1"/>
          </p:cNvSpPr>
          <p:nvPr>
            <p:ph type="dt" sz="half" idx="14"/>
          </p:nvPr>
        </p:nvSpPr>
        <p:spPr/>
        <p:txBody>
          <a:bodyPr/>
          <a:lstStyle/>
          <a:p>
            <a:r>
              <a:rPr lang="en-US" altLang="zh-CN"/>
              <a:t>04/26/2025</a:t>
            </a:r>
          </a:p>
        </p:txBody>
      </p:sp>
      <p:sp>
        <p:nvSpPr>
          <p:cNvPr id="4" name="Footer Placeholder 3">
            <a:extLst>
              <a:ext uri="{FF2B5EF4-FFF2-40B4-BE49-F238E27FC236}">
                <a16:creationId xmlns:a16="http://schemas.microsoft.com/office/drawing/2014/main" id="{E6A661DC-AC19-7062-B8F5-8F4A2BB0F703}"/>
              </a:ext>
            </a:extLst>
          </p:cNvPr>
          <p:cNvSpPr>
            <a:spLocks noGrp="1"/>
          </p:cNvSpPr>
          <p:nvPr>
            <p:ph type="ftr" sz="quarter" idx="15"/>
          </p:nvPr>
        </p:nvSpPr>
        <p:spPr/>
        <p:txBody>
          <a:bodyPr/>
          <a:lstStyle/>
          <a:p>
            <a:r>
              <a:rPr lang="en-US" altLang="zh-CN"/>
              <a:t>Sample Footer Text</a:t>
            </a:r>
          </a:p>
        </p:txBody>
      </p:sp>
      <p:sp>
        <p:nvSpPr>
          <p:cNvPr id="5" name="Slide Number Placeholder 4">
            <a:extLst>
              <a:ext uri="{FF2B5EF4-FFF2-40B4-BE49-F238E27FC236}">
                <a16:creationId xmlns:a16="http://schemas.microsoft.com/office/drawing/2014/main" id="{A7B27A9A-1BE2-BB2E-2CBA-D212DFEC3D75}"/>
              </a:ext>
            </a:extLst>
          </p:cNvPr>
          <p:cNvSpPr>
            <a:spLocks noGrp="1"/>
          </p:cNvSpPr>
          <p:nvPr>
            <p:ph type="sldNum" sz="half" idx="16"/>
          </p:nvPr>
        </p:nvSpPr>
        <p:spPr/>
        <p:txBody>
          <a:bodyPr/>
          <a:lstStyle/>
          <a:p>
            <a:fld id="{64D095EA-18D5-4754-B677-EAAE710458D2}" type="slidenum">
              <a:rPr lang="en-US" altLang="zh-CN" smtClean="0"/>
              <a:pPr/>
              <a:t>‹#›</a:t>
            </a:fld>
            <a:endParaRPr lang="en-US" altLang="zh-CN"/>
          </a:p>
        </p:txBody>
      </p:sp>
    </p:spTree>
    <p:extLst>
      <p:ext uri="{BB962C8B-B14F-4D97-AF65-F5344CB8AC3E}">
        <p14:creationId xmlns:p14="http://schemas.microsoft.com/office/powerpoint/2010/main" val="293303527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tatem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21EB5-8556-FBD7-00D5-D69AC8E7E73A}"/>
              </a:ext>
            </a:extLst>
          </p:cNvPr>
          <p:cNvSpPr>
            <a:spLocks noGrp="1"/>
          </p:cNvSpPr>
          <p:nvPr>
            <p:ph type="title"/>
          </p:nvPr>
        </p:nvSpPr>
        <p:spPr>
          <a:xfrm>
            <a:off x="612648" y="-1133856"/>
            <a:ext cx="10652760" cy="1133856"/>
          </a:xfrm>
        </p:spPr>
        <p:txBody>
          <a:bodyPr/>
          <a:lstStyle>
            <a:lvl1pPr>
              <a:defRPr b="0"/>
            </a:lvl1pPr>
          </a:lstStyle>
          <a:p>
            <a:r>
              <a:rPr lang="en-US"/>
              <a:t>Click to edit Master title style</a:t>
            </a:r>
          </a:p>
        </p:txBody>
      </p:sp>
      <p:sp>
        <p:nvSpPr>
          <p:cNvPr id="7" name="Content Placeholder 6">
            <a:extLst>
              <a:ext uri="{FF2B5EF4-FFF2-40B4-BE49-F238E27FC236}">
                <a16:creationId xmlns:a16="http://schemas.microsoft.com/office/drawing/2014/main" id="{3E4E45FF-53F3-89B1-B969-C440DC819EF4}"/>
              </a:ext>
            </a:extLst>
          </p:cNvPr>
          <p:cNvSpPr>
            <a:spLocks noGrp="1"/>
          </p:cNvSpPr>
          <p:nvPr>
            <p:ph sz="quarter" idx="13" hasCustomPrompt="1"/>
          </p:nvPr>
        </p:nvSpPr>
        <p:spPr>
          <a:xfrm>
            <a:off x="612648" y="1929384"/>
            <a:ext cx="8266176" cy="4142232"/>
          </a:xfrm>
        </p:spPr>
        <p:txBody>
          <a:bodyPr anchor="b">
            <a:noAutofit/>
          </a:bodyPr>
          <a:lstStyle>
            <a:lvl1pPr marL="0" indent="0">
              <a:lnSpc>
                <a:spcPct val="100000"/>
              </a:lnSpc>
              <a:buNone/>
              <a:defRPr sz="5000" b="1"/>
            </a:lvl1pPr>
            <a:lvl2pPr marL="228600" indent="0">
              <a:lnSpc>
                <a:spcPct val="100000"/>
              </a:lnSpc>
              <a:buNone/>
              <a:defRPr sz="4400" b="1"/>
            </a:lvl2pPr>
            <a:lvl3pPr marL="457200" indent="0">
              <a:lnSpc>
                <a:spcPct val="100000"/>
              </a:lnSpc>
              <a:buNone/>
              <a:defRPr sz="4000" b="1"/>
            </a:lvl3pPr>
            <a:lvl4pPr marL="685800" indent="0">
              <a:lnSpc>
                <a:spcPct val="100000"/>
              </a:lnSpc>
              <a:buNone/>
              <a:defRPr sz="3600" b="1"/>
            </a:lvl4pPr>
            <a:lvl5pPr marL="914400" indent="0">
              <a:lnSpc>
                <a:spcPct val="100000"/>
              </a:lnSpc>
              <a:buNone/>
              <a:defRPr sz="3200" b="1"/>
            </a:lvl5pPr>
          </a:lstStyle>
          <a:p>
            <a:pPr lvl="0"/>
            <a:r>
              <a:rPr lang="en-US"/>
              <a:t>Click to edit Statement</a:t>
            </a:r>
          </a:p>
          <a:p>
            <a:pPr lvl="1"/>
            <a:r>
              <a:rPr lang="en-US"/>
              <a:t>Second level</a:t>
            </a:r>
          </a:p>
          <a:p>
            <a:pPr lvl="2"/>
            <a:r>
              <a:rPr lang="en-US"/>
              <a:t>Third level</a:t>
            </a:r>
          </a:p>
          <a:p>
            <a:pPr lvl="3"/>
            <a:r>
              <a:rPr lang="en-US"/>
              <a:t>Fourth level</a:t>
            </a:r>
          </a:p>
          <a:p>
            <a:pPr lvl="4"/>
            <a:r>
              <a:rPr lang="en-US"/>
              <a:t>Fifth level</a:t>
            </a:r>
          </a:p>
        </p:txBody>
      </p:sp>
      <p:sp>
        <p:nvSpPr>
          <p:cNvPr id="8" name="Freeform 10">
            <a:extLst>
              <a:ext uri="{FF2B5EF4-FFF2-40B4-BE49-F238E27FC236}">
                <a16:creationId xmlns:a16="http://schemas.microsoft.com/office/drawing/2014/main" id="{22D94787-2437-0D44-4DC0-5BF87C1E4CC9}"/>
              </a:ext>
              <a:ext uri="{C183D7F6-B498-43B3-948B-1728B52AA6E4}">
                <adec:decorative xmlns:adec="http://schemas.microsoft.com/office/drawing/2017/decorative" val="1"/>
              </a:ext>
            </a:extLst>
          </p:cNvPr>
          <p:cNvSpPr/>
          <p:nvPr userDrawn="1"/>
        </p:nvSpPr>
        <p:spPr>
          <a:xfrm>
            <a:off x="1" y="6134100"/>
            <a:ext cx="1853986" cy="723900"/>
          </a:xfrm>
          <a:custGeom>
            <a:avLst/>
            <a:gdLst/>
            <a:ahLst/>
            <a:cxnLst/>
            <a:rect l="l" t="t" r="r" b="b"/>
            <a:pathLst>
              <a:path w="2884235" h="812800">
                <a:moveTo>
                  <a:pt x="0" y="0"/>
                </a:moveTo>
                <a:lnTo>
                  <a:pt x="2884235" y="0"/>
                </a:lnTo>
                <a:lnTo>
                  <a:pt x="2884235" y="812800"/>
                </a:lnTo>
                <a:lnTo>
                  <a:pt x="0" y="812800"/>
                </a:lnTo>
                <a:close/>
              </a:path>
            </a:pathLst>
          </a:custGeom>
          <a:solidFill>
            <a:schemeClr val="accent1"/>
          </a:solidFill>
        </p:spPr>
        <p:txBody>
          <a:bodyPr/>
          <a:lstStyle/>
          <a:p>
            <a:endParaRPr lang="zh-CN" altLang="en-US" u="sng"/>
          </a:p>
        </p:txBody>
      </p:sp>
      <p:sp>
        <p:nvSpPr>
          <p:cNvPr id="6" name="Freeform 10">
            <a:extLst>
              <a:ext uri="{FF2B5EF4-FFF2-40B4-BE49-F238E27FC236}">
                <a16:creationId xmlns:a16="http://schemas.microsoft.com/office/drawing/2014/main" id="{466DC4A4-5BC3-6A6B-8176-7BBAE4333D97}"/>
              </a:ext>
              <a:ext uri="{C183D7F6-B498-43B3-948B-1728B52AA6E4}">
                <adec:decorative xmlns:adec="http://schemas.microsoft.com/office/drawing/2017/decorative" val="1"/>
              </a:ext>
            </a:extLst>
          </p:cNvPr>
          <p:cNvSpPr/>
          <p:nvPr userDrawn="1"/>
        </p:nvSpPr>
        <p:spPr>
          <a:xfrm rot="5400000">
            <a:off x="10616942" y="3638550"/>
            <a:ext cx="2426216" cy="723900"/>
          </a:xfrm>
          <a:custGeom>
            <a:avLst/>
            <a:gdLst/>
            <a:ahLst/>
            <a:cxnLst/>
            <a:rect l="l" t="t" r="r" b="b"/>
            <a:pathLst>
              <a:path w="2884235" h="812800">
                <a:moveTo>
                  <a:pt x="0" y="0"/>
                </a:moveTo>
                <a:lnTo>
                  <a:pt x="2884235" y="0"/>
                </a:lnTo>
                <a:lnTo>
                  <a:pt x="2884235" y="812800"/>
                </a:lnTo>
                <a:lnTo>
                  <a:pt x="0" y="812800"/>
                </a:lnTo>
                <a:close/>
              </a:path>
            </a:pathLst>
          </a:custGeom>
          <a:solidFill>
            <a:schemeClr val="accent1"/>
          </a:solidFill>
        </p:spPr>
        <p:txBody>
          <a:bodyPr/>
          <a:lstStyle/>
          <a:p>
            <a:endParaRPr lang="zh-CN" altLang="en-US" u="sng"/>
          </a:p>
        </p:txBody>
      </p:sp>
      <p:sp>
        <p:nvSpPr>
          <p:cNvPr id="3" name="Date Placeholder 2">
            <a:extLst>
              <a:ext uri="{FF2B5EF4-FFF2-40B4-BE49-F238E27FC236}">
                <a16:creationId xmlns:a16="http://schemas.microsoft.com/office/drawing/2014/main" id="{DFAC22A6-DAD3-172B-2EB3-FFCC78ECE83C}"/>
              </a:ext>
            </a:extLst>
          </p:cNvPr>
          <p:cNvSpPr>
            <a:spLocks noGrp="1"/>
          </p:cNvSpPr>
          <p:nvPr>
            <p:ph type="dt" sz="half" idx="14"/>
          </p:nvPr>
        </p:nvSpPr>
        <p:spPr/>
        <p:txBody>
          <a:bodyPr/>
          <a:lstStyle/>
          <a:p>
            <a:r>
              <a:rPr lang="en-US" altLang="zh-CN"/>
              <a:t>04/26/2025</a:t>
            </a:r>
          </a:p>
        </p:txBody>
      </p:sp>
      <p:sp>
        <p:nvSpPr>
          <p:cNvPr id="4" name="Footer Placeholder 3">
            <a:extLst>
              <a:ext uri="{FF2B5EF4-FFF2-40B4-BE49-F238E27FC236}">
                <a16:creationId xmlns:a16="http://schemas.microsoft.com/office/drawing/2014/main" id="{25E89CB7-4D3B-AFD6-E514-8785D7C63299}"/>
              </a:ext>
            </a:extLst>
          </p:cNvPr>
          <p:cNvSpPr>
            <a:spLocks noGrp="1"/>
          </p:cNvSpPr>
          <p:nvPr>
            <p:ph type="ftr" sz="quarter" idx="15"/>
          </p:nvPr>
        </p:nvSpPr>
        <p:spPr/>
        <p:txBody>
          <a:bodyPr/>
          <a:lstStyle/>
          <a:p>
            <a:r>
              <a:rPr lang="en-US" altLang="zh-CN"/>
              <a:t>Sample Footer Text</a:t>
            </a:r>
          </a:p>
        </p:txBody>
      </p:sp>
      <p:sp>
        <p:nvSpPr>
          <p:cNvPr id="5" name="Slide Number Placeholder 4">
            <a:extLst>
              <a:ext uri="{FF2B5EF4-FFF2-40B4-BE49-F238E27FC236}">
                <a16:creationId xmlns:a16="http://schemas.microsoft.com/office/drawing/2014/main" id="{63FF7D4F-E910-621B-FBA2-BE8B3CADEED9}"/>
              </a:ext>
            </a:extLst>
          </p:cNvPr>
          <p:cNvSpPr>
            <a:spLocks noGrp="1"/>
          </p:cNvSpPr>
          <p:nvPr>
            <p:ph type="sldNum" sz="half" idx="16"/>
          </p:nvPr>
        </p:nvSpPr>
        <p:spPr/>
        <p:txBody>
          <a:bodyPr/>
          <a:lstStyle/>
          <a:p>
            <a:fld id="{64D095EA-18D5-4754-B677-EAAE710458D2}" type="slidenum">
              <a:rPr lang="en-US" altLang="zh-CN" smtClean="0"/>
              <a:pPr/>
              <a:t>‹#›</a:t>
            </a:fld>
            <a:endParaRPr lang="en-US" altLang="zh-CN"/>
          </a:p>
        </p:txBody>
      </p:sp>
    </p:spTree>
    <p:extLst>
      <p:ext uri="{BB962C8B-B14F-4D97-AF65-F5344CB8AC3E}">
        <p14:creationId xmlns:p14="http://schemas.microsoft.com/office/powerpoint/2010/main" val="291979123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tatement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21EB5-8556-FBD7-00D5-D69AC8E7E73A}"/>
              </a:ext>
            </a:extLst>
          </p:cNvPr>
          <p:cNvSpPr>
            <a:spLocks noGrp="1"/>
          </p:cNvSpPr>
          <p:nvPr>
            <p:ph type="title"/>
          </p:nvPr>
        </p:nvSpPr>
        <p:spPr>
          <a:xfrm>
            <a:off x="612648" y="-1133856"/>
            <a:ext cx="10652760" cy="1133856"/>
          </a:xfrm>
        </p:spPr>
        <p:txBody>
          <a:bodyPr lIns="0" tIns="0" rIns="0" bIns="0">
            <a:noAutofit/>
          </a:bodyPr>
          <a:lstStyle>
            <a:lvl1pPr>
              <a:defRPr b="0"/>
            </a:lvl1pPr>
          </a:lstStyle>
          <a:p>
            <a:r>
              <a:rPr lang="en-US"/>
              <a:t>Click to edit Master title style</a:t>
            </a:r>
          </a:p>
        </p:txBody>
      </p:sp>
      <p:sp>
        <p:nvSpPr>
          <p:cNvPr id="7" name="Content Placeholder 6">
            <a:extLst>
              <a:ext uri="{FF2B5EF4-FFF2-40B4-BE49-F238E27FC236}">
                <a16:creationId xmlns:a16="http://schemas.microsoft.com/office/drawing/2014/main" id="{3E4E45FF-53F3-89B1-B969-C440DC819EF4}"/>
              </a:ext>
            </a:extLst>
          </p:cNvPr>
          <p:cNvSpPr>
            <a:spLocks noGrp="1"/>
          </p:cNvSpPr>
          <p:nvPr>
            <p:ph sz="quarter" idx="13" hasCustomPrompt="1"/>
          </p:nvPr>
        </p:nvSpPr>
        <p:spPr>
          <a:xfrm>
            <a:off x="612648" y="548640"/>
            <a:ext cx="8266176" cy="5605272"/>
          </a:xfrm>
        </p:spPr>
        <p:txBody>
          <a:bodyPr lIns="0" tIns="0" rIns="0" bIns="0" anchor="t">
            <a:noAutofit/>
          </a:bodyPr>
          <a:lstStyle>
            <a:lvl1pPr marL="0" indent="0">
              <a:lnSpc>
                <a:spcPct val="100000"/>
              </a:lnSpc>
              <a:buNone/>
              <a:defRPr sz="5000" b="1"/>
            </a:lvl1pPr>
            <a:lvl2pPr marL="228600" indent="0">
              <a:lnSpc>
                <a:spcPct val="100000"/>
              </a:lnSpc>
              <a:buNone/>
              <a:defRPr sz="4400" b="1"/>
            </a:lvl2pPr>
            <a:lvl3pPr marL="457200" indent="0">
              <a:lnSpc>
                <a:spcPct val="100000"/>
              </a:lnSpc>
              <a:buNone/>
              <a:defRPr sz="4000" b="1"/>
            </a:lvl3pPr>
            <a:lvl4pPr marL="685800" indent="0">
              <a:lnSpc>
                <a:spcPct val="100000"/>
              </a:lnSpc>
              <a:buNone/>
              <a:defRPr sz="3600" b="1"/>
            </a:lvl4pPr>
            <a:lvl5pPr marL="914400" indent="0">
              <a:lnSpc>
                <a:spcPct val="100000"/>
              </a:lnSpc>
              <a:buNone/>
              <a:defRPr sz="3200" b="1"/>
            </a:lvl5pPr>
          </a:lstStyle>
          <a:p>
            <a:pPr lvl="0"/>
            <a:r>
              <a:rPr lang="en-US"/>
              <a:t>Click to edit Statement</a:t>
            </a:r>
          </a:p>
          <a:p>
            <a:pPr lvl="1"/>
            <a:r>
              <a:rPr lang="en-US"/>
              <a:t>Second level</a:t>
            </a:r>
          </a:p>
          <a:p>
            <a:pPr lvl="2"/>
            <a:r>
              <a:rPr lang="en-US"/>
              <a:t>Third level</a:t>
            </a:r>
          </a:p>
          <a:p>
            <a:pPr lvl="3"/>
            <a:r>
              <a:rPr lang="en-US"/>
              <a:t>Fourth level</a:t>
            </a:r>
          </a:p>
          <a:p>
            <a:pPr lvl="4"/>
            <a:r>
              <a:rPr lang="en-US"/>
              <a:t>Fifth level</a:t>
            </a:r>
          </a:p>
        </p:txBody>
      </p:sp>
      <p:sp>
        <p:nvSpPr>
          <p:cNvPr id="6" name="Freeform 10">
            <a:extLst>
              <a:ext uri="{FF2B5EF4-FFF2-40B4-BE49-F238E27FC236}">
                <a16:creationId xmlns:a16="http://schemas.microsoft.com/office/drawing/2014/main" id="{EC75204E-6665-1741-E3D7-F49BC009A08A}"/>
              </a:ext>
              <a:ext uri="{C183D7F6-B498-43B3-948B-1728B52AA6E4}">
                <adec:decorative xmlns:adec="http://schemas.microsoft.com/office/drawing/2017/decorative" val="1"/>
              </a:ext>
            </a:extLst>
          </p:cNvPr>
          <p:cNvSpPr/>
          <p:nvPr userDrawn="1"/>
        </p:nvSpPr>
        <p:spPr>
          <a:xfrm rot="5400000">
            <a:off x="10616942" y="1399798"/>
            <a:ext cx="2426216" cy="723900"/>
          </a:xfrm>
          <a:custGeom>
            <a:avLst/>
            <a:gdLst/>
            <a:ahLst/>
            <a:cxnLst/>
            <a:rect l="l" t="t" r="r" b="b"/>
            <a:pathLst>
              <a:path w="2884235" h="812800">
                <a:moveTo>
                  <a:pt x="0" y="0"/>
                </a:moveTo>
                <a:lnTo>
                  <a:pt x="2884235" y="0"/>
                </a:lnTo>
                <a:lnTo>
                  <a:pt x="2884235" y="812800"/>
                </a:lnTo>
                <a:lnTo>
                  <a:pt x="0" y="812800"/>
                </a:lnTo>
                <a:close/>
              </a:path>
            </a:pathLst>
          </a:custGeom>
          <a:solidFill>
            <a:schemeClr val="accent1"/>
          </a:solidFill>
        </p:spPr>
        <p:txBody>
          <a:bodyPr/>
          <a:lstStyle/>
          <a:p>
            <a:endParaRPr lang="zh-CN" altLang="en-US" u="sng"/>
          </a:p>
        </p:txBody>
      </p:sp>
      <p:sp>
        <p:nvSpPr>
          <p:cNvPr id="8" name="Freeform 10">
            <a:extLst>
              <a:ext uri="{FF2B5EF4-FFF2-40B4-BE49-F238E27FC236}">
                <a16:creationId xmlns:a16="http://schemas.microsoft.com/office/drawing/2014/main" id="{D185E67F-DBF6-C265-5156-18A6640D08CB}"/>
              </a:ext>
              <a:ext uri="{C183D7F6-B498-43B3-948B-1728B52AA6E4}">
                <adec:decorative xmlns:adec="http://schemas.microsoft.com/office/drawing/2017/decorative" val="1"/>
              </a:ext>
            </a:extLst>
          </p:cNvPr>
          <p:cNvSpPr/>
          <p:nvPr userDrawn="1"/>
        </p:nvSpPr>
        <p:spPr>
          <a:xfrm>
            <a:off x="10937497" y="5430012"/>
            <a:ext cx="1254503" cy="723900"/>
          </a:xfrm>
          <a:custGeom>
            <a:avLst/>
            <a:gdLst/>
            <a:ahLst/>
            <a:cxnLst/>
            <a:rect l="l" t="t" r="r" b="b"/>
            <a:pathLst>
              <a:path w="2884235" h="812800">
                <a:moveTo>
                  <a:pt x="0" y="0"/>
                </a:moveTo>
                <a:lnTo>
                  <a:pt x="2884235" y="0"/>
                </a:lnTo>
                <a:lnTo>
                  <a:pt x="2884235" y="812800"/>
                </a:lnTo>
                <a:lnTo>
                  <a:pt x="0" y="812800"/>
                </a:lnTo>
                <a:close/>
              </a:path>
            </a:pathLst>
          </a:custGeom>
          <a:solidFill>
            <a:schemeClr val="accent1"/>
          </a:solidFill>
        </p:spPr>
        <p:txBody>
          <a:bodyPr/>
          <a:lstStyle/>
          <a:p>
            <a:endParaRPr lang="zh-CN" altLang="en-US" u="sng"/>
          </a:p>
        </p:txBody>
      </p:sp>
      <p:sp>
        <p:nvSpPr>
          <p:cNvPr id="3" name="Date Placeholder 2">
            <a:extLst>
              <a:ext uri="{FF2B5EF4-FFF2-40B4-BE49-F238E27FC236}">
                <a16:creationId xmlns:a16="http://schemas.microsoft.com/office/drawing/2014/main" id="{F7F634C7-BDBE-F74F-0DD6-497555F7400E}"/>
              </a:ext>
            </a:extLst>
          </p:cNvPr>
          <p:cNvSpPr>
            <a:spLocks noGrp="1"/>
          </p:cNvSpPr>
          <p:nvPr>
            <p:ph type="dt" sz="half" idx="14"/>
          </p:nvPr>
        </p:nvSpPr>
        <p:spPr/>
        <p:txBody>
          <a:bodyPr/>
          <a:lstStyle/>
          <a:p>
            <a:r>
              <a:rPr lang="en-US" altLang="zh-CN"/>
              <a:t>04/26/2025</a:t>
            </a:r>
          </a:p>
        </p:txBody>
      </p:sp>
      <p:sp>
        <p:nvSpPr>
          <p:cNvPr id="4" name="Footer Placeholder 3">
            <a:extLst>
              <a:ext uri="{FF2B5EF4-FFF2-40B4-BE49-F238E27FC236}">
                <a16:creationId xmlns:a16="http://schemas.microsoft.com/office/drawing/2014/main" id="{5C5398AA-835E-B4A0-899B-7F8F1FB510A1}"/>
              </a:ext>
            </a:extLst>
          </p:cNvPr>
          <p:cNvSpPr>
            <a:spLocks noGrp="1"/>
          </p:cNvSpPr>
          <p:nvPr>
            <p:ph type="ftr" sz="quarter" idx="15"/>
          </p:nvPr>
        </p:nvSpPr>
        <p:spPr/>
        <p:txBody>
          <a:bodyPr/>
          <a:lstStyle/>
          <a:p>
            <a:r>
              <a:rPr lang="en-US" altLang="zh-CN"/>
              <a:t>Sample Footer Text</a:t>
            </a:r>
          </a:p>
        </p:txBody>
      </p:sp>
      <p:sp>
        <p:nvSpPr>
          <p:cNvPr id="5" name="Slide Number Placeholder 4">
            <a:extLst>
              <a:ext uri="{FF2B5EF4-FFF2-40B4-BE49-F238E27FC236}">
                <a16:creationId xmlns:a16="http://schemas.microsoft.com/office/drawing/2014/main" id="{852C05F7-BD8A-E7E0-8BC7-A2AA2C1F712A}"/>
              </a:ext>
            </a:extLst>
          </p:cNvPr>
          <p:cNvSpPr>
            <a:spLocks noGrp="1"/>
          </p:cNvSpPr>
          <p:nvPr>
            <p:ph type="sldNum" sz="half" idx="16"/>
          </p:nvPr>
        </p:nvSpPr>
        <p:spPr/>
        <p:txBody>
          <a:bodyPr/>
          <a:lstStyle/>
          <a:p>
            <a:fld id="{64D095EA-18D5-4754-B677-EAAE710458D2}" type="slidenum">
              <a:rPr lang="en-US" altLang="zh-CN" smtClean="0"/>
              <a:pPr/>
              <a:t>‹#›</a:t>
            </a:fld>
            <a:endParaRPr lang="en-US" altLang="zh-CN"/>
          </a:p>
        </p:txBody>
      </p:sp>
    </p:spTree>
    <p:extLst>
      <p:ext uri="{BB962C8B-B14F-4D97-AF65-F5344CB8AC3E}">
        <p14:creationId xmlns:p14="http://schemas.microsoft.com/office/powerpoint/2010/main" val="310189870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 preserve="1">
  <p:cSld name="Quote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hasCustomPrompt="1"/>
          </p:nvPr>
        </p:nvSpPr>
        <p:spPr>
          <a:xfrm>
            <a:off x="1499616" y="1188720"/>
            <a:ext cx="9198864" cy="3657600"/>
          </a:xfrm>
        </p:spPr>
        <p:txBody>
          <a:bodyPr lIns="0" tIns="0" rIns="0" bIns="0" anchor="ctr">
            <a:noAutofit/>
          </a:bodyPr>
          <a:lstStyle>
            <a:lvl1pPr algn="l">
              <a:lnSpc>
                <a:spcPct val="100000"/>
              </a:lnSpc>
              <a:defRPr sz="4000" b="0"/>
            </a:lvl1pPr>
          </a:lstStyle>
          <a:p>
            <a:r>
              <a:rPr lang="en-US"/>
              <a:t>Click to edit Quote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hasCustomPrompt="1"/>
          </p:nvPr>
        </p:nvSpPr>
        <p:spPr>
          <a:xfrm>
            <a:off x="1499616" y="5428752"/>
            <a:ext cx="9198864" cy="466344"/>
          </a:xfrm>
        </p:spPr>
        <p:txBody>
          <a:bodyPr lIns="0" tIns="0" rIns="0" bIns="0" anchor="ctr">
            <a:noAutofit/>
          </a:bodyPr>
          <a:lstStyle>
            <a:lvl1pPr marL="0" indent="0" algn="l">
              <a:buNone/>
              <a:defRPr sz="2200" b="1">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Quote Author</a:t>
            </a:r>
          </a:p>
        </p:txBody>
      </p:sp>
      <p:sp>
        <p:nvSpPr>
          <p:cNvPr id="9" name="Freeform 10">
            <a:extLst>
              <a:ext uri="{FF2B5EF4-FFF2-40B4-BE49-F238E27FC236}">
                <a16:creationId xmlns:a16="http://schemas.microsoft.com/office/drawing/2014/main" id="{F962006A-7A6E-64B1-877A-0C57CD526750}"/>
              </a:ext>
              <a:ext uri="{C183D7F6-B498-43B3-948B-1728B52AA6E4}">
                <adec:decorative xmlns:adec="http://schemas.microsoft.com/office/drawing/2017/decorative" val="1"/>
              </a:ext>
            </a:extLst>
          </p:cNvPr>
          <p:cNvSpPr/>
          <p:nvPr userDrawn="1"/>
        </p:nvSpPr>
        <p:spPr>
          <a:xfrm rot="16200000">
            <a:off x="-851158" y="2655570"/>
            <a:ext cx="2426216" cy="723900"/>
          </a:xfrm>
          <a:custGeom>
            <a:avLst/>
            <a:gdLst/>
            <a:ahLst/>
            <a:cxnLst/>
            <a:rect l="l" t="t" r="r" b="b"/>
            <a:pathLst>
              <a:path w="2884235" h="812800">
                <a:moveTo>
                  <a:pt x="0" y="0"/>
                </a:moveTo>
                <a:lnTo>
                  <a:pt x="2884235" y="0"/>
                </a:lnTo>
                <a:lnTo>
                  <a:pt x="2884235" y="812800"/>
                </a:lnTo>
                <a:lnTo>
                  <a:pt x="0" y="812800"/>
                </a:lnTo>
                <a:close/>
              </a:path>
            </a:pathLst>
          </a:custGeom>
          <a:solidFill>
            <a:schemeClr val="accent1"/>
          </a:solidFill>
        </p:spPr>
        <p:txBody>
          <a:bodyPr/>
          <a:lstStyle/>
          <a:p>
            <a:endParaRPr lang="zh-CN" altLang="en-US" u="sng"/>
          </a:p>
        </p:txBody>
      </p:sp>
      <p:sp>
        <p:nvSpPr>
          <p:cNvPr id="10" name="Freeform 10">
            <a:extLst>
              <a:ext uri="{FF2B5EF4-FFF2-40B4-BE49-F238E27FC236}">
                <a16:creationId xmlns:a16="http://schemas.microsoft.com/office/drawing/2014/main" id="{EBC863B5-260B-6940-CC7B-7FEF1C9889AD}"/>
              </a:ext>
              <a:ext uri="{C183D7F6-B498-43B3-948B-1728B52AA6E4}">
                <adec:decorative xmlns:adec="http://schemas.microsoft.com/office/drawing/2017/decorative" val="1"/>
              </a:ext>
            </a:extLst>
          </p:cNvPr>
          <p:cNvSpPr/>
          <p:nvPr userDrawn="1"/>
        </p:nvSpPr>
        <p:spPr>
          <a:xfrm>
            <a:off x="10937497" y="5299974"/>
            <a:ext cx="1254503" cy="723900"/>
          </a:xfrm>
          <a:custGeom>
            <a:avLst/>
            <a:gdLst/>
            <a:ahLst/>
            <a:cxnLst/>
            <a:rect l="l" t="t" r="r" b="b"/>
            <a:pathLst>
              <a:path w="2884235" h="812800">
                <a:moveTo>
                  <a:pt x="0" y="0"/>
                </a:moveTo>
                <a:lnTo>
                  <a:pt x="2884235" y="0"/>
                </a:lnTo>
                <a:lnTo>
                  <a:pt x="2884235" y="812800"/>
                </a:lnTo>
                <a:lnTo>
                  <a:pt x="0" y="812800"/>
                </a:lnTo>
                <a:close/>
              </a:path>
            </a:pathLst>
          </a:custGeom>
          <a:solidFill>
            <a:schemeClr val="accent1"/>
          </a:solidFill>
        </p:spPr>
        <p:txBody>
          <a:bodyPr/>
          <a:lstStyle/>
          <a:p>
            <a:endParaRPr lang="zh-CN" altLang="en-US" u="sng"/>
          </a:p>
        </p:txBody>
      </p:sp>
      <p:sp>
        <p:nvSpPr>
          <p:cNvPr id="7" name="Date Placeholder 6">
            <a:extLst>
              <a:ext uri="{FF2B5EF4-FFF2-40B4-BE49-F238E27FC236}">
                <a16:creationId xmlns:a16="http://schemas.microsoft.com/office/drawing/2014/main" id="{0DB898FB-5C3D-C237-A1F3-7D1A698DEE61}"/>
              </a:ext>
            </a:extLst>
          </p:cNvPr>
          <p:cNvSpPr>
            <a:spLocks noGrp="1"/>
          </p:cNvSpPr>
          <p:nvPr>
            <p:ph type="dt" sz="half" idx="10"/>
          </p:nvPr>
        </p:nvSpPr>
        <p:spPr/>
        <p:txBody>
          <a:bodyPr/>
          <a:lstStyle/>
          <a:p>
            <a:r>
              <a:rPr lang="en-US" altLang="zh-CN"/>
              <a:t>04/26/2025</a:t>
            </a:r>
          </a:p>
        </p:txBody>
      </p:sp>
      <p:sp>
        <p:nvSpPr>
          <p:cNvPr id="8" name="Footer Placeholder 7">
            <a:extLst>
              <a:ext uri="{FF2B5EF4-FFF2-40B4-BE49-F238E27FC236}">
                <a16:creationId xmlns:a16="http://schemas.microsoft.com/office/drawing/2014/main" id="{CF9E07D4-DFB1-0BD8-ED01-8DBACA0B419C}"/>
              </a:ext>
            </a:extLst>
          </p:cNvPr>
          <p:cNvSpPr>
            <a:spLocks noGrp="1"/>
          </p:cNvSpPr>
          <p:nvPr>
            <p:ph type="ftr" sz="quarter" idx="11"/>
          </p:nvPr>
        </p:nvSpPr>
        <p:spPr/>
        <p:txBody>
          <a:bodyPr/>
          <a:lstStyle/>
          <a:p>
            <a:r>
              <a:rPr lang="en-US" altLang="zh-CN"/>
              <a:t>Sample Footer Text</a:t>
            </a:r>
          </a:p>
        </p:txBody>
      </p:sp>
      <p:sp>
        <p:nvSpPr>
          <p:cNvPr id="11" name="Slide Number Placeholder 10">
            <a:extLst>
              <a:ext uri="{FF2B5EF4-FFF2-40B4-BE49-F238E27FC236}">
                <a16:creationId xmlns:a16="http://schemas.microsoft.com/office/drawing/2014/main" id="{E4C0288F-EB42-E0B4-4B02-6E89CDA9DD18}"/>
              </a:ext>
            </a:extLst>
          </p:cNvPr>
          <p:cNvSpPr>
            <a:spLocks noGrp="1"/>
          </p:cNvSpPr>
          <p:nvPr>
            <p:ph type="sldNum" sz="half" idx="12"/>
          </p:nvPr>
        </p:nvSpPr>
        <p:spPr/>
        <p:txBody>
          <a:bodyPr/>
          <a:lstStyle/>
          <a:p>
            <a:fld id="{64D095EA-18D5-4754-B677-EAAE710458D2}" type="slidenum">
              <a:rPr lang="en-US" altLang="zh-CN" smtClean="0"/>
              <a:pPr/>
              <a:t>‹#›</a:t>
            </a:fld>
            <a:endParaRPr lang="en-US" altLang="zh-CN"/>
          </a:p>
        </p:txBody>
      </p:sp>
    </p:spTree>
    <p:extLst>
      <p:ext uri="{BB962C8B-B14F-4D97-AF65-F5344CB8AC3E}">
        <p14:creationId xmlns:p14="http://schemas.microsoft.com/office/powerpoint/2010/main" val="4015926835"/>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type="title" preserve="1">
  <p:cSld name="Quote 2">
    <p:bg>
      <p:bgPr>
        <a:solidFill>
          <a:schemeClr val="tx1"/>
        </a:solidFill>
        <a:effectLst/>
      </p:bgPr>
    </p:bg>
    <p:spTree>
      <p:nvGrpSpPr>
        <p:cNvPr id="1" name=""/>
        <p:cNvGrpSpPr/>
        <p:nvPr/>
      </p:nvGrpSpPr>
      <p:grpSpPr>
        <a:xfrm>
          <a:off x="0" y="0"/>
          <a:ext cx="0" cy="0"/>
          <a:chOff x="0" y="0"/>
          <a:chExt cx="0" cy="0"/>
        </a:xfrm>
      </p:grpSpPr>
      <p:sp>
        <p:nvSpPr>
          <p:cNvPr id="8" name="Rectangle 6">
            <a:extLst>
              <a:ext uri="{FF2B5EF4-FFF2-40B4-BE49-F238E27FC236}">
                <a16:creationId xmlns:a16="http://schemas.microsoft.com/office/drawing/2014/main" id="{005E8BA8-BCB0-A21C-E1D5-6671C670E628}"/>
              </a:ext>
              <a:ext uri="{C183D7F6-B498-43B3-948B-1728B52AA6E4}">
                <adec:decorative xmlns:adec="http://schemas.microsoft.com/office/drawing/2017/decorative" val="1"/>
              </a:ext>
            </a:extLst>
          </p:cNvPr>
          <p:cNvSpPr/>
          <p:nvPr userDrawn="1"/>
        </p:nvSpPr>
        <p:spPr>
          <a:xfrm>
            <a:off x="0" y="0"/>
            <a:ext cx="12192000" cy="6858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4336E9A-8E96-CD8C-7598-F87632CD81CF}"/>
              </a:ext>
            </a:extLst>
          </p:cNvPr>
          <p:cNvSpPr>
            <a:spLocks noGrp="1"/>
          </p:cNvSpPr>
          <p:nvPr>
            <p:ph type="ctrTitle" hasCustomPrompt="1"/>
          </p:nvPr>
        </p:nvSpPr>
        <p:spPr>
          <a:xfrm>
            <a:off x="1499616" y="1344168"/>
            <a:ext cx="9198864" cy="3291840"/>
          </a:xfrm>
        </p:spPr>
        <p:txBody>
          <a:bodyPr lIns="0" tIns="0" rIns="0" bIns="0" anchor="ctr">
            <a:noAutofit/>
          </a:bodyPr>
          <a:lstStyle>
            <a:lvl1pPr algn="l">
              <a:lnSpc>
                <a:spcPct val="100000"/>
              </a:lnSpc>
              <a:defRPr sz="4000" b="0">
                <a:solidFill>
                  <a:schemeClr val="bg2"/>
                </a:solidFill>
              </a:defRPr>
            </a:lvl1pPr>
          </a:lstStyle>
          <a:p>
            <a:r>
              <a:rPr lang="en-US"/>
              <a:t>Click to edit Quote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hasCustomPrompt="1"/>
          </p:nvPr>
        </p:nvSpPr>
        <p:spPr>
          <a:xfrm>
            <a:off x="1499616" y="5349240"/>
            <a:ext cx="9198864" cy="466344"/>
          </a:xfrm>
        </p:spPr>
        <p:txBody>
          <a:bodyPr lIns="0" tIns="0" rIns="0" bIns="0" anchor="ctr">
            <a:noAutofit/>
          </a:bodyPr>
          <a:lstStyle>
            <a:lvl1pPr marL="0" indent="0" algn="l">
              <a:buNone/>
              <a:defRPr sz="2200" b="1">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Quote Author</a:t>
            </a:r>
          </a:p>
        </p:txBody>
      </p:sp>
      <p:sp>
        <p:nvSpPr>
          <p:cNvPr id="4" name="Date Placeholder 3">
            <a:extLst>
              <a:ext uri="{FF2B5EF4-FFF2-40B4-BE49-F238E27FC236}">
                <a16:creationId xmlns:a16="http://schemas.microsoft.com/office/drawing/2014/main" id="{386F67E0-E1D7-D3B1-13D7-00781534F2F5}"/>
              </a:ext>
            </a:extLst>
          </p:cNvPr>
          <p:cNvSpPr>
            <a:spLocks noGrp="1"/>
          </p:cNvSpPr>
          <p:nvPr>
            <p:ph type="dt" sz="half" idx="10"/>
          </p:nvPr>
        </p:nvSpPr>
        <p:spPr/>
        <p:txBody>
          <a:bodyPr/>
          <a:lstStyle>
            <a:lvl1pPr>
              <a:defRPr>
                <a:solidFill>
                  <a:schemeClr val="bg1"/>
                </a:solidFill>
              </a:defRPr>
            </a:lvl1pPr>
          </a:lstStyle>
          <a:p>
            <a:r>
              <a:rPr lang="en-US" altLang="zh-CN"/>
              <a:t>04/26/2025</a:t>
            </a:r>
          </a:p>
        </p:txBody>
      </p:sp>
      <p:sp>
        <p:nvSpPr>
          <p:cNvPr id="5" name="Footer Placeholder 4">
            <a:extLst>
              <a:ext uri="{FF2B5EF4-FFF2-40B4-BE49-F238E27FC236}">
                <a16:creationId xmlns:a16="http://schemas.microsoft.com/office/drawing/2014/main" id="{2954D3C5-6449-30B8-7A03-C30374179021}"/>
              </a:ext>
            </a:extLst>
          </p:cNvPr>
          <p:cNvSpPr>
            <a:spLocks noGrp="1"/>
          </p:cNvSpPr>
          <p:nvPr>
            <p:ph type="ftr" sz="quarter" idx="11"/>
          </p:nvPr>
        </p:nvSpPr>
        <p:spPr/>
        <p:txBody>
          <a:bodyPr/>
          <a:lstStyle>
            <a:lvl1pPr>
              <a:defRPr>
                <a:solidFill>
                  <a:schemeClr val="bg1"/>
                </a:solidFill>
              </a:defRPr>
            </a:lvl1pPr>
          </a:lstStyle>
          <a:p>
            <a:r>
              <a:rPr lang="en-US" altLang="zh-CN"/>
              <a:t>Sample Footer Text</a:t>
            </a:r>
          </a:p>
        </p:txBody>
      </p:sp>
      <p:sp>
        <p:nvSpPr>
          <p:cNvPr id="6" name="Slide Number Placeholder 5">
            <a:extLst>
              <a:ext uri="{FF2B5EF4-FFF2-40B4-BE49-F238E27FC236}">
                <a16:creationId xmlns:a16="http://schemas.microsoft.com/office/drawing/2014/main" id="{A98957B6-1D68-2616-29D0-E0C8BAD6C60D}"/>
              </a:ext>
            </a:extLst>
          </p:cNvPr>
          <p:cNvSpPr>
            <a:spLocks noGrp="1"/>
          </p:cNvSpPr>
          <p:nvPr>
            <p:ph type="sldNum" sz="half" idx="12"/>
          </p:nvPr>
        </p:nvSpPr>
        <p:spPr/>
        <p:txBody>
          <a:bodyPr/>
          <a:lstStyle>
            <a:lvl1pPr>
              <a:defRPr>
                <a:solidFill>
                  <a:schemeClr val="bg1"/>
                </a:solidFill>
              </a:defRPr>
            </a:lvl1pPr>
          </a:lstStyle>
          <a:p>
            <a:fld id="{64D095EA-18D5-4754-B677-EAAE710458D2}" type="slidenum">
              <a:rPr lang="en-US" altLang="zh-CN" smtClean="0"/>
              <a:pPr/>
              <a:t>‹#›</a:t>
            </a:fld>
            <a:endParaRPr lang="en-US" altLang="zh-CN"/>
          </a:p>
        </p:txBody>
      </p:sp>
    </p:spTree>
    <p:extLst>
      <p:ext uri="{BB962C8B-B14F-4D97-AF65-F5344CB8AC3E}">
        <p14:creationId xmlns:p14="http://schemas.microsoft.com/office/powerpoint/2010/main" val="422756122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type="title" preserve="1">
  <p:cSld name="Quot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hasCustomPrompt="1"/>
          </p:nvPr>
        </p:nvSpPr>
        <p:spPr>
          <a:xfrm>
            <a:off x="844000" y="1234440"/>
            <a:ext cx="8961120" cy="3169920"/>
          </a:xfrm>
        </p:spPr>
        <p:txBody>
          <a:bodyPr lIns="0" tIns="0" rIns="0" bIns="0" anchor="ctr">
            <a:noAutofit/>
          </a:bodyPr>
          <a:lstStyle>
            <a:lvl1pPr algn="l">
              <a:lnSpc>
                <a:spcPct val="100000"/>
              </a:lnSpc>
              <a:defRPr sz="4400" b="0"/>
            </a:lvl1pPr>
          </a:lstStyle>
          <a:p>
            <a:r>
              <a:rPr lang="en-US"/>
              <a:t>Click to edit Quote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hasCustomPrompt="1"/>
          </p:nvPr>
        </p:nvSpPr>
        <p:spPr>
          <a:xfrm>
            <a:off x="841793" y="5540026"/>
            <a:ext cx="8961120" cy="466344"/>
          </a:xfrm>
        </p:spPr>
        <p:txBody>
          <a:bodyPr lIns="0" tIns="0" rIns="0" bIns="0" anchor="ctr">
            <a:noAutofit/>
          </a:bodyPr>
          <a:lstStyle>
            <a:lvl1pPr marL="0" indent="0" algn="l">
              <a:buNone/>
              <a:defRPr sz="2200" b="1">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Quote Author</a:t>
            </a:r>
          </a:p>
        </p:txBody>
      </p:sp>
      <p:sp>
        <p:nvSpPr>
          <p:cNvPr id="13" name="Freeform 17">
            <a:extLst>
              <a:ext uri="{FF2B5EF4-FFF2-40B4-BE49-F238E27FC236}">
                <a16:creationId xmlns:a16="http://schemas.microsoft.com/office/drawing/2014/main" id="{D6ABBB03-AFDB-81BD-70C3-D82D136C82C6}"/>
              </a:ext>
              <a:ext uri="{C183D7F6-B498-43B3-948B-1728B52AA6E4}">
                <adec:decorative xmlns:adec="http://schemas.microsoft.com/office/drawing/2017/decorative" val="1"/>
              </a:ext>
            </a:extLst>
          </p:cNvPr>
          <p:cNvSpPr/>
          <p:nvPr userDrawn="1"/>
        </p:nvSpPr>
        <p:spPr>
          <a:xfrm rot="16200000">
            <a:off x="9704644" y="2904067"/>
            <a:ext cx="3924846" cy="1049867"/>
          </a:xfrm>
          <a:custGeom>
            <a:avLst/>
            <a:gdLst/>
            <a:ahLst/>
            <a:cxnLst/>
            <a:rect l="l" t="t" r="r" b="b"/>
            <a:pathLst>
              <a:path w="5072131" h="573308">
                <a:moveTo>
                  <a:pt x="0" y="0"/>
                </a:moveTo>
                <a:lnTo>
                  <a:pt x="5072131" y="0"/>
                </a:lnTo>
                <a:lnTo>
                  <a:pt x="5072131" y="573308"/>
                </a:lnTo>
                <a:lnTo>
                  <a:pt x="0" y="573308"/>
                </a:lnTo>
                <a:close/>
              </a:path>
            </a:pathLst>
          </a:custGeom>
          <a:solidFill>
            <a:schemeClr val="accent1"/>
          </a:solidFill>
        </p:spPr>
        <p:txBody>
          <a:bodyPr/>
          <a:lstStyle/>
          <a:p>
            <a:endParaRPr lang="zh-CN" altLang="en-US"/>
          </a:p>
        </p:txBody>
      </p:sp>
      <p:sp>
        <p:nvSpPr>
          <p:cNvPr id="7" name="Date Placeholder 6">
            <a:extLst>
              <a:ext uri="{FF2B5EF4-FFF2-40B4-BE49-F238E27FC236}">
                <a16:creationId xmlns:a16="http://schemas.microsoft.com/office/drawing/2014/main" id="{454DF4FF-0F4F-E0DF-A8BE-06843DB7F32F}"/>
              </a:ext>
            </a:extLst>
          </p:cNvPr>
          <p:cNvSpPr>
            <a:spLocks noGrp="1"/>
          </p:cNvSpPr>
          <p:nvPr>
            <p:ph type="dt" sz="half" idx="10"/>
          </p:nvPr>
        </p:nvSpPr>
        <p:spPr/>
        <p:txBody>
          <a:bodyPr/>
          <a:lstStyle/>
          <a:p>
            <a:r>
              <a:rPr lang="en-US" altLang="zh-CN"/>
              <a:t>04/26/2025</a:t>
            </a:r>
          </a:p>
        </p:txBody>
      </p:sp>
      <p:sp>
        <p:nvSpPr>
          <p:cNvPr id="8" name="Footer Placeholder 7">
            <a:extLst>
              <a:ext uri="{FF2B5EF4-FFF2-40B4-BE49-F238E27FC236}">
                <a16:creationId xmlns:a16="http://schemas.microsoft.com/office/drawing/2014/main" id="{59DC9C00-2D6F-F5A7-EBD5-B98FD68BB654}"/>
              </a:ext>
            </a:extLst>
          </p:cNvPr>
          <p:cNvSpPr>
            <a:spLocks noGrp="1"/>
          </p:cNvSpPr>
          <p:nvPr>
            <p:ph type="ftr" sz="quarter" idx="11"/>
          </p:nvPr>
        </p:nvSpPr>
        <p:spPr/>
        <p:txBody>
          <a:bodyPr/>
          <a:lstStyle/>
          <a:p>
            <a:r>
              <a:rPr lang="en-US" altLang="zh-CN"/>
              <a:t>Sample Footer Text</a:t>
            </a:r>
          </a:p>
        </p:txBody>
      </p:sp>
      <p:sp>
        <p:nvSpPr>
          <p:cNvPr id="9" name="Slide Number Placeholder 8">
            <a:extLst>
              <a:ext uri="{FF2B5EF4-FFF2-40B4-BE49-F238E27FC236}">
                <a16:creationId xmlns:a16="http://schemas.microsoft.com/office/drawing/2014/main" id="{56F8A836-067A-6986-1DD8-8B993AF731B2}"/>
              </a:ext>
            </a:extLst>
          </p:cNvPr>
          <p:cNvSpPr>
            <a:spLocks noGrp="1"/>
          </p:cNvSpPr>
          <p:nvPr>
            <p:ph type="sldNum" sz="half" idx="12"/>
          </p:nvPr>
        </p:nvSpPr>
        <p:spPr/>
        <p:txBody>
          <a:bodyPr/>
          <a:lstStyle/>
          <a:p>
            <a:fld id="{64D095EA-18D5-4754-B677-EAAE710458D2}" type="slidenum">
              <a:rPr lang="en-US" altLang="zh-CN" smtClean="0"/>
              <a:pPr/>
              <a:t>‹#›</a:t>
            </a:fld>
            <a:endParaRPr lang="en-US" altLang="zh-CN"/>
          </a:p>
        </p:txBody>
      </p:sp>
    </p:spTree>
    <p:extLst>
      <p:ext uri="{BB962C8B-B14F-4D97-AF65-F5344CB8AC3E}">
        <p14:creationId xmlns:p14="http://schemas.microsoft.com/office/powerpoint/2010/main" val="3843856251"/>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838200" y="831919"/>
            <a:ext cx="10515600" cy="1132258"/>
          </a:xfrm>
        </p:spPr>
        <p:txBody>
          <a:bodyPr lIns="0" tIns="0" rIns="0" bIns="0">
            <a:noAutofit/>
          </a:bodyPr>
          <a:lstStyle>
            <a:lvl1pPr>
              <a:defRPr b="0"/>
            </a:lvl1pPr>
          </a:lstStyle>
          <a:p>
            <a:r>
              <a:rPr lang="en-US"/>
              <a:t>Click to edit Master title style</a:t>
            </a:r>
          </a:p>
        </p:txBody>
      </p:sp>
      <p:sp>
        <p:nvSpPr>
          <p:cNvPr id="9" name="Text Placeholder 8">
            <a:extLst>
              <a:ext uri="{FF2B5EF4-FFF2-40B4-BE49-F238E27FC236}">
                <a16:creationId xmlns:a16="http://schemas.microsoft.com/office/drawing/2014/main" id="{84DC103C-4E45-07FA-2734-5BAE2624DC48}"/>
              </a:ext>
            </a:extLst>
          </p:cNvPr>
          <p:cNvSpPr>
            <a:spLocks noGrp="1"/>
          </p:cNvSpPr>
          <p:nvPr>
            <p:ph type="body" sz="quarter" idx="13"/>
          </p:nvPr>
        </p:nvSpPr>
        <p:spPr>
          <a:xfrm>
            <a:off x="838200" y="2147455"/>
            <a:ext cx="5181600" cy="3878625"/>
          </a:xfrm>
        </p:spPr>
        <p:txBody>
          <a:bodyPr lIns="0" tIns="0" rIns="0" bIns="0">
            <a:noAutofit/>
          </a:bodyPr>
          <a:lstStyle>
            <a:lvl1pPr marL="0" indent="0">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0">
            <a:extLst>
              <a:ext uri="{FF2B5EF4-FFF2-40B4-BE49-F238E27FC236}">
                <a16:creationId xmlns:a16="http://schemas.microsoft.com/office/drawing/2014/main" id="{288F1ED9-CE64-0191-F909-FDC002A7456F}"/>
              </a:ext>
            </a:extLst>
          </p:cNvPr>
          <p:cNvSpPr>
            <a:spLocks noGrp="1"/>
          </p:cNvSpPr>
          <p:nvPr>
            <p:ph type="body" sz="quarter" idx="14"/>
          </p:nvPr>
        </p:nvSpPr>
        <p:spPr>
          <a:xfrm>
            <a:off x="6172200" y="2147455"/>
            <a:ext cx="5181600" cy="3878625"/>
          </a:xfrm>
        </p:spPr>
        <p:txBody>
          <a:bodyPr lIns="0" tIns="0" rIns="0" bIns="0">
            <a:noAutofit/>
          </a:bodyPr>
          <a:lstStyle>
            <a:lvl1pPr marL="0" indent="0">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reeform 10">
            <a:extLst>
              <a:ext uri="{FF2B5EF4-FFF2-40B4-BE49-F238E27FC236}">
                <a16:creationId xmlns:a16="http://schemas.microsoft.com/office/drawing/2014/main" id="{FEF54682-8F32-1FB8-5785-1FA2F6F71C9A}"/>
              </a:ext>
              <a:ext uri="{C183D7F6-B498-43B3-948B-1728B52AA6E4}">
                <adec:decorative xmlns:adec="http://schemas.microsoft.com/office/drawing/2017/decorative" val="1"/>
              </a:ext>
            </a:extLst>
          </p:cNvPr>
          <p:cNvSpPr/>
          <p:nvPr userDrawn="1"/>
        </p:nvSpPr>
        <p:spPr>
          <a:xfrm rot="5400000">
            <a:off x="10616942" y="4451022"/>
            <a:ext cx="2426216" cy="723900"/>
          </a:xfrm>
          <a:custGeom>
            <a:avLst/>
            <a:gdLst/>
            <a:ahLst/>
            <a:cxnLst/>
            <a:rect l="l" t="t" r="r" b="b"/>
            <a:pathLst>
              <a:path w="2884235" h="812800">
                <a:moveTo>
                  <a:pt x="0" y="0"/>
                </a:moveTo>
                <a:lnTo>
                  <a:pt x="2884235" y="0"/>
                </a:lnTo>
                <a:lnTo>
                  <a:pt x="2884235" y="812800"/>
                </a:lnTo>
                <a:lnTo>
                  <a:pt x="0" y="812800"/>
                </a:lnTo>
                <a:close/>
              </a:path>
            </a:pathLst>
          </a:custGeom>
          <a:solidFill>
            <a:schemeClr val="accent1"/>
          </a:solidFill>
        </p:spPr>
        <p:txBody>
          <a:bodyPr/>
          <a:lstStyle/>
          <a:p>
            <a:endParaRPr lang="zh-CN" altLang="en-US" u="sng"/>
          </a:p>
        </p:txBody>
      </p:sp>
      <p:sp>
        <p:nvSpPr>
          <p:cNvPr id="4" name="Freeform 10">
            <a:extLst>
              <a:ext uri="{FF2B5EF4-FFF2-40B4-BE49-F238E27FC236}">
                <a16:creationId xmlns:a16="http://schemas.microsoft.com/office/drawing/2014/main" id="{A3A95296-5CDA-E3B3-0B57-4566F9E12B3A}"/>
              </a:ext>
              <a:ext uri="{C183D7F6-B498-43B3-948B-1728B52AA6E4}">
                <adec:decorative xmlns:adec="http://schemas.microsoft.com/office/drawing/2017/decorative" val="1"/>
              </a:ext>
            </a:extLst>
          </p:cNvPr>
          <p:cNvSpPr/>
          <p:nvPr userDrawn="1"/>
        </p:nvSpPr>
        <p:spPr>
          <a:xfrm rot="16200000">
            <a:off x="-265301" y="1097222"/>
            <a:ext cx="1254503" cy="723900"/>
          </a:xfrm>
          <a:custGeom>
            <a:avLst/>
            <a:gdLst/>
            <a:ahLst/>
            <a:cxnLst/>
            <a:rect l="l" t="t" r="r" b="b"/>
            <a:pathLst>
              <a:path w="2884235" h="812800">
                <a:moveTo>
                  <a:pt x="0" y="0"/>
                </a:moveTo>
                <a:lnTo>
                  <a:pt x="2884235" y="0"/>
                </a:lnTo>
                <a:lnTo>
                  <a:pt x="2884235" y="812800"/>
                </a:lnTo>
                <a:lnTo>
                  <a:pt x="0" y="812800"/>
                </a:lnTo>
                <a:close/>
              </a:path>
            </a:pathLst>
          </a:custGeom>
          <a:solidFill>
            <a:schemeClr val="accent1"/>
          </a:solidFill>
        </p:spPr>
        <p:txBody>
          <a:bodyPr/>
          <a:lstStyle/>
          <a:p>
            <a:endParaRPr lang="zh-CN" altLang="en-US" u="sng"/>
          </a:p>
        </p:txBody>
      </p:sp>
      <p:sp>
        <p:nvSpPr>
          <p:cNvPr id="8" name="Date Placeholder 7">
            <a:extLst>
              <a:ext uri="{FF2B5EF4-FFF2-40B4-BE49-F238E27FC236}">
                <a16:creationId xmlns:a16="http://schemas.microsoft.com/office/drawing/2014/main" id="{19759082-3FD3-AD43-8FA5-565BDFB9ED34}"/>
              </a:ext>
            </a:extLst>
          </p:cNvPr>
          <p:cNvSpPr>
            <a:spLocks noGrp="1"/>
          </p:cNvSpPr>
          <p:nvPr>
            <p:ph type="dt" sz="half" idx="15"/>
          </p:nvPr>
        </p:nvSpPr>
        <p:spPr/>
        <p:txBody>
          <a:bodyPr/>
          <a:lstStyle/>
          <a:p>
            <a:r>
              <a:rPr lang="en-US" altLang="zh-CN"/>
              <a:t>04/26/2025</a:t>
            </a:r>
          </a:p>
        </p:txBody>
      </p:sp>
      <p:sp>
        <p:nvSpPr>
          <p:cNvPr id="10" name="Footer Placeholder 9">
            <a:extLst>
              <a:ext uri="{FF2B5EF4-FFF2-40B4-BE49-F238E27FC236}">
                <a16:creationId xmlns:a16="http://schemas.microsoft.com/office/drawing/2014/main" id="{88590839-8D9C-7FDA-3B8C-73E3E1A5E3C7}"/>
              </a:ext>
            </a:extLst>
          </p:cNvPr>
          <p:cNvSpPr>
            <a:spLocks noGrp="1"/>
          </p:cNvSpPr>
          <p:nvPr>
            <p:ph type="ftr" sz="quarter" idx="16"/>
          </p:nvPr>
        </p:nvSpPr>
        <p:spPr/>
        <p:txBody>
          <a:bodyPr/>
          <a:lstStyle/>
          <a:p>
            <a:r>
              <a:rPr lang="en-US" altLang="zh-CN"/>
              <a:t>Sample Footer Text</a:t>
            </a:r>
          </a:p>
        </p:txBody>
      </p:sp>
      <p:sp>
        <p:nvSpPr>
          <p:cNvPr id="12" name="Slide Number Placeholder 11">
            <a:extLst>
              <a:ext uri="{FF2B5EF4-FFF2-40B4-BE49-F238E27FC236}">
                <a16:creationId xmlns:a16="http://schemas.microsoft.com/office/drawing/2014/main" id="{C5657629-536B-9BFB-EC51-1247E178D54F}"/>
              </a:ext>
            </a:extLst>
          </p:cNvPr>
          <p:cNvSpPr>
            <a:spLocks noGrp="1"/>
          </p:cNvSpPr>
          <p:nvPr>
            <p:ph type="sldNum" sz="half" idx="17"/>
          </p:nvPr>
        </p:nvSpPr>
        <p:spPr/>
        <p:txBody>
          <a:bodyPr/>
          <a:lstStyle/>
          <a:p>
            <a:fld id="{64D095EA-18D5-4754-B677-EAAE710458D2}" type="slidenum">
              <a:rPr lang="en-US" altLang="zh-CN" smtClean="0"/>
              <a:pPr/>
              <a:t>‹#›</a:t>
            </a:fld>
            <a:endParaRPr lang="en-US" altLang="zh-CN"/>
          </a:p>
        </p:txBody>
      </p:sp>
    </p:spTree>
    <p:extLst>
      <p:ext uri="{BB962C8B-B14F-4D97-AF65-F5344CB8AC3E}">
        <p14:creationId xmlns:p14="http://schemas.microsoft.com/office/powerpoint/2010/main" val="20904208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EE969-634D-6E32-D227-18E9282C6F9E}"/>
              </a:ext>
            </a:extLst>
          </p:cNvPr>
          <p:cNvSpPr>
            <a:spLocks noGrp="1"/>
          </p:cNvSpPr>
          <p:nvPr>
            <p:ph type="title"/>
          </p:nvPr>
        </p:nvSpPr>
        <p:spPr>
          <a:xfrm>
            <a:off x="886374" y="838988"/>
            <a:ext cx="10461626" cy="1143292"/>
          </a:xfrm>
        </p:spPr>
        <p:txBody>
          <a:bodyPr lIns="0" tIns="0" rIns="0" bIns="0">
            <a:noAutofit/>
          </a:bodyPr>
          <a:lstStyle>
            <a:lvl1pPr>
              <a:defRPr b="0"/>
            </a:lvl1pPr>
          </a:lstStyle>
          <a:p>
            <a:r>
              <a:rPr lang="en-US"/>
              <a:t>Click to edit Master title style</a:t>
            </a:r>
          </a:p>
        </p:txBody>
      </p:sp>
      <p:sp>
        <p:nvSpPr>
          <p:cNvPr id="3" name="Text Placeholder 2">
            <a:extLst>
              <a:ext uri="{FF2B5EF4-FFF2-40B4-BE49-F238E27FC236}">
                <a16:creationId xmlns:a16="http://schemas.microsoft.com/office/drawing/2014/main" id="{61CD26D4-290A-F0ED-7D62-41EDA6FEC2B9}"/>
              </a:ext>
            </a:extLst>
          </p:cNvPr>
          <p:cNvSpPr>
            <a:spLocks noGrp="1"/>
          </p:cNvSpPr>
          <p:nvPr>
            <p:ph type="body" idx="1"/>
          </p:nvPr>
        </p:nvSpPr>
        <p:spPr>
          <a:xfrm>
            <a:off x="844000" y="2142935"/>
            <a:ext cx="5157787" cy="559834"/>
          </a:xfrm>
        </p:spPr>
        <p:txBody>
          <a:bodyPr lIns="0" tIns="0" rIns="0" bIns="0" anchor="b">
            <a:noAutofit/>
          </a:bodyPr>
          <a:lstStyle>
            <a:lvl1pPr marL="0" indent="0">
              <a:lnSpc>
                <a:spcPct val="90000"/>
              </a:lnSpc>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Text Placeholder 10">
            <a:extLst>
              <a:ext uri="{FF2B5EF4-FFF2-40B4-BE49-F238E27FC236}">
                <a16:creationId xmlns:a16="http://schemas.microsoft.com/office/drawing/2014/main" id="{F86E5640-DE07-46FE-2EFB-FCD8C5238DC9}"/>
              </a:ext>
            </a:extLst>
          </p:cNvPr>
          <p:cNvSpPr>
            <a:spLocks noGrp="1"/>
          </p:cNvSpPr>
          <p:nvPr>
            <p:ph type="body" sz="quarter" idx="13"/>
          </p:nvPr>
        </p:nvSpPr>
        <p:spPr>
          <a:xfrm>
            <a:off x="844000" y="2844801"/>
            <a:ext cx="5157788" cy="3174212"/>
          </a:xfrm>
        </p:spPr>
        <p:txBody>
          <a:bodyPr lIns="0" tIns="0" rIns="0" bIns="0">
            <a:noAutofit/>
          </a:bodyPr>
          <a:lstStyle>
            <a:lvl1pPr marL="0" indent="0">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6536620-C4F3-EEC3-DBF1-05196B1CBB55}"/>
              </a:ext>
            </a:extLst>
          </p:cNvPr>
          <p:cNvSpPr>
            <a:spLocks noGrp="1"/>
          </p:cNvSpPr>
          <p:nvPr>
            <p:ph type="body" sz="quarter" idx="3"/>
          </p:nvPr>
        </p:nvSpPr>
        <p:spPr>
          <a:xfrm>
            <a:off x="6164812" y="2142935"/>
            <a:ext cx="5183188" cy="559834"/>
          </a:xfrm>
        </p:spPr>
        <p:txBody>
          <a:bodyPr lIns="0" tIns="0" rIns="0" bIns="0" anchor="b">
            <a:noAutofit/>
          </a:bodyPr>
          <a:lstStyle>
            <a:lvl1pPr marL="0" indent="0">
              <a:lnSpc>
                <a:spcPct val="90000"/>
              </a:lnSpc>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Text Placeholder 12">
            <a:extLst>
              <a:ext uri="{FF2B5EF4-FFF2-40B4-BE49-F238E27FC236}">
                <a16:creationId xmlns:a16="http://schemas.microsoft.com/office/drawing/2014/main" id="{20D5795C-6228-AA6F-1CF7-AD7010686BC6}"/>
              </a:ext>
            </a:extLst>
          </p:cNvPr>
          <p:cNvSpPr>
            <a:spLocks noGrp="1"/>
          </p:cNvSpPr>
          <p:nvPr>
            <p:ph type="body" sz="quarter" idx="14"/>
          </p:nvPr>
        </p:nvSpPr>
        <p:spPr>
          <a:xfrm>
            <a:off x="6164812" y="2844801"/>
            <a:ext cx="5183188" cy="3174212"/>
          </a:xfrm>
        </p:spPr>
        <p:txBody>
          <a:bodyPr lIns="0" tIns="0" rIns="0" bIns="0">
            <a:noAutofit/>
          </a:bodyPr>
          <a:lstStyle>
            <a:lvl1pPr marL="0" indent="0">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reeform 17">
            <a:extLst>
              <a:ext uri="{FF2B5EF4-FFF2-40B4-BE49-F238E27FC236}">
                <a16:creationId xmlns:a16="http://schemas.microsoft.com/office/drawing/2014/main" id="{74B0C123-9686-1617-39D2-ADE5CB58648D}"/>
              </a:ext>
              <a:ext uri="{C183D7F6-B498-43B3-948B-1728B52AA6E4}">
                <adec:decorative xmlns:adec="http://schemas.microsoft.com/office/drawing/2017/decorative" val="1"/>
              </a:ext>
            </a:extLst>
          </p:cNvPr>
          <p:cNvSpPr/>
          <p:nvPr userDrawn="1"/>
        </p:nvSpPr>
        <p:spPr>
          <a:xfrm>
            <a:off x="1" y="6298167"/>
            <a:ext cx="12192000" cy="559834"/>
          </a:xfrm>
          <a:custGeom>
            <a:avLst/>
            <a:gdLst/>
            <a:ahLst/>
            <a:cxnLst/>
            <a:rect l="l" t="t" r="r" b="b"/>
            <a:pathLst>
              <a:path w="5072131" h="573308">
                <a:moveTo>
                  <a:pt x="0" y="0"/>
                </a:moveTo>
                <a:lnTo>
                  <a:pt x="5072131" y="0"/>
                </a:lnTo>
                <a:lnTo>
                  <a:pt x="5072131" y="573308"/>
                </a:lnTo>
                <a:lnTo>
                  <a:pt x="0" y="573308"/>
                </a:lnTo>
                <a:close/>
              </a:path>
            </a:pathLst>
          </a:custGeom>
          <a:solidFill>
            <a:schemeClr val="accent1"/>
          </a:solidFill>
        </p:spPr>
        <p:txBody>
          <a:bodyPr/>
          <a:lstStyle/>
          <a:p>
            <a:endParaRPr lang="zh-CN" altLang="en-US"/>
          </a:p>
        </p:txBody>
      </p:sp>
      <p:sp>
        <p:nvSpPr>
          <p:cNvPr id="6" name="Freeform 17">
            <a:extLst>
              <a:ext uri="{FF2B5EF4-FFF2-40B4-BE49-F238E27FC236}">
                <a16:creationId xmlns:a16="http://schemas.microsoft.com/office/drawing/2014/main" id="{E0D3B3C2-1BB1-17EC-DF54-658C48FEB3D8}"/>
              </a:ext>
              <a:ext uri="{C183D7F6-B498-43B3-948B-1728B52AA6E4}">
                <adec:decorative xmlns:adec="http://schemas.microsoft.com/office/drawing/2017/decorative" val="1"/>
              </a:ext>
            </a:extLst>
          </p:cNvPr>
          <p:cNvSpPr/>
          <p:nvPr userDrawn="1"/>
        </p:nvSpPr>
        <p:spPr>
          <a:xfrm flipV="1">
            <a:off x="7768799" y="6298164"/>
            <a:ext cx="4423201" cy="559836"/>
          </a:xfrm>
          <a:custGeom>
            <a:avLst/>
            <a:gdLst/>
            <a:ahLst/>
            <a:cxnLst/>
            <a:rect l="l" t="t" r="r" b="b"/>
            <a:pathLst>
              <a:path w="5072131" h="573308">
                <a:moveTo>
                  <a:pt x="0" y="0"/>
                </a:moveTo>
                <a:lnTo>
                  <a:pt x="5072131" y="0"/>
                </a:lnTo>
                <a:lnTo>
                  <a:pt x="5072131" y="573308"/>
                </a:lnTo>
                <a:lnTo>
                  <a:pt x="0" y="573308"/>
                </a:lnTo>
                <a:close/>
              </a:path>
            </a:pathLst>
          </a:custGeom>
          <a:solidFill>
            <a:schemeClr val="accent1">
              <a:lumMod val="60000"/>
              <a:lumOff val="40000"/>
            </a:schemeClr>
          </a:solidFill>
        </p:spPr>
        <p:txBody>
          <a:bodyPr/>
          <a:lstStyle/>
          <a:p>
            <a:endParaRPr lang="zh-CN" altLang="en-US"/>
          </a:p>
        </p:txBody>
      </p:sp>
      <p:sp>
        <p:nvSpPr>
          <p:cNvPr id="10" name="Date Placeholder 9">
            <a:extLst>
              <a:ext uri="{FF2B5EF4-FFF2-40B4-BE49-F238E27FC236}">
                <a16:creationId xmlns:a16="http://schemas.microsoft.com/office/drawing/2014/main" id="{85C3E60D-570F-0D6C-C377-531B3091F593}"/>
              </a:ext>
            </a:extLst>
          </p:cNvPr>
          <p:cNvSpPr>
            <a:spLocks noGrp="1"/>
          </p:cNvSpPr>
          <p:nvPr>
            <p:ph type="dt" sz="half" idx="15"/>
          </p:nvPr>
        </p:nvSpPr>
        <p:spPr/>
        <p:txBody>
          <a:bodyPr/>
          <a:lstStyle/>
          <a:p>
            <a:r>
              <a:rPr lang="en-US" altLang="zh-CN"/>
              <a:t>04/26/2025</a:t>
            </a:r>
          </a:p>
        </p:txBody>
      </p:sp>
      <p:sp>
        <p:nvSpPr>
          <p:cNvPr id="12" name="Footer Placeholder 11">
            <a:extLst>
              <a:ext uri="{FF2B5EF4-FFF2-40B4-BE49-F238E27FC236}">
                <a16:creationId xmlns:a16="http://schemas.microsoft.com/office/drawing/2014/main" id="{D937B375-5A3B-9658-B6A4-93F05EA8B183}"/>
              </a:ext>
            </a:extLst>
          </p:cNvPr>
          <p:cNvSpPr>
            <a:spLocks noGrp="1"/>
          </p:cNvSpPr>
          <p:nvPr>
            <p:ph type="ftr" sz="quarter" idx="16"/>
          </p:nvPr>
        </p:nvSpPr>
        <p:spPr/>
        <p:txBody>
          <a:bodyPr/>
          <a:lstStyle/>
          <a:p>
            <a:r>
              <a:rPr lang="en-US" altLang="zh-CN"/>
              <a:t>Sample Footer Text</a:t>
            </a:r>
          </a:p>
        </p:txBody>
      </p:sp>
      <p:sp>
        <p:nvSpPr>
          <p:cNvPr id="14" name="Slide Number Placeholder 13">
            <a:extLst>
              <a:ext uri="{FF2B5EF4-FFF2-40B4-BE49-F238E27FC236}">
                <a16:creationId xmlns:a16="http://schemas.microsoft.com/office/drawing/2014/main" id="{A51FFEBF-4C88-45B8-F189-5E606F1BA5E8}"/>
              </a:ext>
            </a:extLst>
          </p:cNvPr>
          <p:cNvSpPr>
            <a:spLocks noGrp="1"/>
          </p:cNvSpPr>
          <p:nvPr>
            <p:ph type="sldNum" sz="half" idx="17"/>
          </p:nvPr>
        </p:nvSpPr>
        <p:spPr/>
        <p:txBody>
          <a:bodyPr/>
          <a:lstStyle/>
          <a:p>
            <a:fld id="{64D095EA-18D5-4754-B677-EAAE710458D2}" type="slidenum">
              <a:rPr lang="en-US" altLang="zh-CN" smtClean="0"/>
              <a:pPr/>
              <a:t>‹#›</a:t>
            </a:fld>
            <a:endParaRPr lang="en-US" altLang="zh-CN"/>
          </a:p>
        </p:txBody>
      </p:sp>
    </p:spTree>
    <p:extLst>
      <p:ext uri="{BB962C8B-B14F-4D97-AF65-F5344CB8AC3E}">
        <p14:creationId xmlns:p14="http://schemas.microsoft.com/office/powerpoint/2010/main" val="1381438868"/>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itleOnly" preserve="1">
  <p:cSld name="Title Only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A9F42-7FF7-F803-C075-BC4968D35E34}"/>
              </a:ext>
            </a:extLst>
          </p:cNvPr>
          <p:cNvSpPr>
            <a:spLocks noGrp="1"/>
          </p:cNvSpPr>
          <p:nvPr>
            <p:ph type="title"/>
          </p:nvPr>
        </p:nvSpPr>
        <p:spPr>
          <a:xfrm>
            <a:off x="844000" y="886783"/>
            <a:ext cx="10504000" cy="1132258"/>
          </a:xfrm>
        </p:spPr>
        <p:txBody>
          <a:bodyPr lIns="0" tIns="0" rIns="0" bIns="0" anchor="ctr">
            <a:noAutofit/>
          </a:bodyPr>
          <a:lstStyle>
            <a:lvl1pPr algn="ctr">
              <a:defRPr sz="3600" b="0"/>
            </a:lvl1pPr>
          </a:lstStyle>
          <a:p>
            <a:r>
              <a:rPr lang="en-US"/>
              <a:t>Click to edit Master title style</a:t>
            </a:r>
          </a:p>
        </p:txBody>
      </p:sp>
      <p:sp>
        <p:nvSpPr>
          <p:cNvPr id="4" name="Freeform 10">
            <a:extLst>
              <a:ext uri="{FF2B5EF4-FFF2-40B4-BE49-F238E27FC236}">
                <a16:creationId xmlns:a16="http://schemas.microsoft.com/office/drawing/2014/main" id="{A92033DA-CD7B-15DF-86F6-0E2B9CC1BDDB}"/>
              </a:ext>
              <a:ext uri="{C183D7F6-B498-43B3-948B-1728B52AA6E4}">
                <adec:decorative xmlns:adec="http://schemas.microsoft.com/office/drawing/2017/decorative" val="1"/>
              </a:ext>
            </a:extLst>
          </p:cNvPr>
          <p:cNvSpPr/>
          <p:nvPr userDrawn="1"/>
        </p:nvSpPr>
        <p:spPr>
          <a:xfrm>
            <a:off x="11328000" y="5994000"/>
            <a:ext cx="864000" cy="864000"/>
          </a:xfrm>
          <a:custGeom>
            <a:avLst/>
            <a:gdLst/>
            <a:ahLst/>
            <a:cxnLst/>
            <a:rect l="l" t="t" r="r" b="b"/>
            <a:pathLst>
              <a:path w="2884235" h="812800">
                <a:moveTo>
                  <a:pt x="0" y="0"/>
                </a:moveTo>
                <a:lnTo>
                  <a:pt x="2884235" y="0"/>
                </a:lnTo>
                <a:lnTo>
                  <a:pt x="2884235" y="812800"/>
                </a:lnTo>
                <a:lnTo>
                  <a:pt x="0" y="812800"/>
                </a:lnTo>
                <a:close/>
              </a:path>
            </a:pathLst>
          </a:custGeom>
          <a:solidFill>
            <a:schemeClr val="accent1"/>
          </a:solidFill>
        </p:spPr>
        <p:txBody>
          <a:bodyPr/>
          <a:lstStyle/>
          <a:p>
            <a:endParaRPr lang="zh-CN" altLang="en-US" u="sng"/>
          </a:p>
        </p:txBody>
      </p:sp>
      <p:sp>
        <p:nvSpPr>
          <p:cNvPr id="3" name="Freeform 10">
            <a:extLst>
              <a:ext uri="{FF2B5EF4-FFF2-40B4-BE49-F238E27FC236}">
                <a16:creationId xmlns:a16="http://schemas.microsoft.com/office/drawing/2014/main" id="{42BBB4F4-DBE8-A871-F021-41C278F66673}"/>
              </a:ext>
              <a:ext uri="{C183D7F6-B498-43B3-948B-1728B52AA6E4}">
                <adec:decorative xmlns:adec="http://schemas.microsoft.com/office/drawing/2017/decorative" val="1"/>
              </a:ext>
            </a:extLst>
          </p:cNvPr>
          <p:cNvSpPr/>
          <p:nvPr userDrawn="1"/>
        </p:nvSpPr>
        <p:spPr>
          <a:xfrm>
            <a:off x="0" y="0"/>
            <a:ext cx="864000" cy="864000"/>
          </a:xfrm>
          <a:custGeom>
            <a:avLst/>
            <a:gdLst/>
            <a:ahLst/>
            <a:cxnLst/>
            <a:rect l="l" t="t" r="r" b="b"/>
            <a:pathLst>
              <a:path w="2884235" h="812800">
                <a:moveTo>
                  <a:pt x="0" y="0"/>
                </a:moveTo>
                <a:lnTo>
                  <a:pt x="2884235" y="0"/>
                </a:lnTo>
                <a:lnTo>
                  <a:pt x="2884235" y="812800"/>
                </a:lnTo>
                <a:lnTo>
                  <a:pt x="0" y="812800"/>
                </a:lnTo>
                <a:close/>
              </a:path>
            </a:pathLst>
          </a:custGeom>
          <a:solidFill>
            <a:schemeClr val="accent1"/>
          </a:solidFill>
        </p:spPr>
        <p:txBody>
          <a:bodyPr/>
          <a:lstStyle/>
          <a:p>
            <a:endParaRPr lang="zh-CN" altLang="en-US" u="sng"/>
          </a:p>
        </p:txBody>
      </p:sp>
      <p:sp>
        <p:nvSpPr>
          <p:cNvPr id="8" name="Date Placeholder 7">
            <a:extLst>
              <a:ext uri="{FF2B5EF4-FFF2-40B4-BE49-F238E27FC236}">
                <a16:creationId xmlns:a16="http://schemas.microsoft.com/office/drawing/2014/main" id="{0732B1A8-9A4C-2F87-F5FE-86FAA84D508B}"/>
              </a:ext>
            </a:extLst>
          </p:cNvPr>
          <p:cNvSpPr>
            <a:spLocks noGrp="1"/>
          </p:cNvSpPr>
          <p:nvPr>
            <p:ph type="dt" sz="half" idx="10"/>
          </p:nvPr>
        </p:nvSpPr>
        <p:spPr/>
        <p:txBody>
          <a:bodyPr/>
          <a:lstStyle/>
          <a:p>
            <a:r>
              <a:rPr lang="en-US" altLang="zh-CN"/>
              <a:t>04/26/2025</a:t>
            </a:r>
          </a:p>
        </p:txBody>
      </p:sp>
      <p:sp>
        <p:nvSpPr>
          <p:cNvPr id="9" name="Footer Placeholder 8">
            <a:extLst>
              <a:ext uri="{FF2B5EF4-FFF2-40B4-BE49-F238E27FC236}">
                <a16:creationId xmlns:a16="http://schemas.microsoft.com/office/drawing/2014/main" id="{0776EF97-0947-9B9B-4BE7-6965904BD9E2}"/>
              </a:ext>
            </a:extLst>
          </p:cNvPr>
          <p:cNvSpPr>
            <a:spLocks noGrp="1"/>
          </p:cNvSpPr>
          <p:nvPr>
            <p:ph type="ftr" sz="quarter" idx="11"/>
          </p:nvPr>
        </p:nvSpPr>
        <p:spPr/>
        <p:txBody>
          <a:bodyPr/>
          <a:lstStyle/>
          <a:p>
            <a:r>
              <a:rPr lang="en-US" altLang="zh-CN"/>
              <a:t>Sample Footer Text</a:t>
            </a:r>
          </a:p>
        </p:txBody>
      </p:sp>
      <p:sp>
        <p:nvSpPr>
          <p:cNvPr id="10" name="Slide Number Placeholder 9">
            <a:extLst>
              <a:ext uri="{FF2B5EF4-FFF2-40B4-BE49-F238E27FC236}">
                <a16:creationId xmlns:a16="http://schemas.microsoft.com/office/drawing/2014/main" id="{60588A54-7EB8-6DB9-632B-D8EC53B90B7B}"/>
              </a:ext>
            </a:extLst>
          </p:cNvPr>
          <p:cNvSpPr>
            <a:spLocks noGrp="1"/>
          </p:cNvSpPr>
          <p:nvPr>
            <p:ph type="sldNum" sz="half" idx="12"/>
          </p:nvPr>
        </p:nvSpPr>
        <p:spPr/>
        <p:txBody>
          <a:bodyPr/>
          <a:lstStyle/>
          <a:p>
            <a:fld id="{64D095EA-18D5-4754-B677-EAAE710458D2}" type="slidenum">
              <a:rPr lang="en-US" altLang="zh-CN" smtClean="0"/>
              <a:pPr/>
              <a:t>‹#›</a:t>
            </a:fld>
            <a:endParaRPr lang="en-US" altLang="zh-CN"/>
          </a:p>
        </p:txBody>
      </p:sp>
    </p:spTree>
    <p:extLst>
      <p:ext uri="{BB962C8B-B14F-4D97-AF65-F5344CB8AC3E}">
        <p14:creationId xmlns:p14="http://schemas.microsoft.com/office/powerpoint/2010/main" val="527442064"/>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9BE9E4D4-DECE-2646-7295-257467AA5239}"/>
              </a:ext>
            </a:extLst>
          </p:cNvPr>
          <p:cNvSpPr>
            <a:spLocks noGrp="1"/>
          </p:cNvSpPr>
          <p:nvPr>
            <p:ph type="dt" sz="half" idx="10"/>
          </p:nvPr>
        </p:nvSpPr>
        <p:spPr/>
        <p:txBody>
          <a:bodyPr/>
          <a:lstStyle/>
          <a:p>
            <a:r>
              <a:rPr lang="en-US" altLang="zh-CN"/>
              <a:t>04/26/2025</a:t>
            </a:r>
          </a:p>
        </p:txBody>
      </p:sp>
      <p:sp>
        <p:nvSpPr>
          <p:cNvPr id="6" name="Footer Placeholder 5">
            <a:extLst>
              <a:ext uri="{FF2B5EF4-FFF2-40B4-BE49-F238E27FC236}">
                <a16:creationId xmlns:a16="http://schemas.microsoft.com/office/drawing/2014/main" id="{7A8F21E1-29AB-9E64-9FEA-A6D85C8058C7}"/>
              </a:ext>
            </a:extLst>
          </p:cNvPr>
          <p:cNvSpPr>
            <a:spLocks noGrp="1"/>
          </p:cNvSpPr>
          <p:nvPr>
            <p:ph type="ftr" sz="quarter" idx="11"/>
          </p:nvPr>
        </p:nvSpPr>
        <p:spPr/>
        <p:txBody>
          <a:bodyPr/>
          <a:lstStyle/>
          <a:p>
            <a:r>
              <a:rPr lang="en-US" altLang="zh-CN"/>
              <a:t>Sample Footer Text</a:t>
            </a:r>
          </a:p>
        </p:txBody>
      </p:sp>
      <p:sp>
        <p:nvSpPr>
          <p:cNvPr id="7" name="Slide Number Placeholder 6">
            <a:extLst>
              <a:ext uri="{FF2B5EF4-FFF2-40B4-BE49-F238E27FC236}">
                <a16:creationId xmlns:a16="http://schemas.microsoft.com/office/drawing/2014/main" id="{B0EA14B9-F25F-51D7-746A-023A6F0C0477}"/>
              </a:ext>
            </a:extLst>
          </p:cNvPr>
          <p:cNvSpPr>
            <a:spLocks noGrp="1"/>
          </p:cNvSpPr>
          <p:nvPr>
            <p:ph type="sldNum" sz="half" idx="12"/>
          </p:nvPr>
        </p:nvSpPr>
        <p:spPr/>
        <p:txBody>
          <a:bodyPr/>
          <a:lstStyle/>
          <a:p>
            <a:fld id="{64D095EA-18D5-4754-B677-EAAE710458D2}" type="slidenum">
              <a:rPr lang="en-US" altLang="zh-CN" smtClean="0"/>
              <a:pPr/>
              <a:t>‹#›</a:t>
            </a:fld>
            <a:endParaRPr lang="en-US" altLang="zh-CN"/>
          </a:p>
        </p:txBody>
      </p:sp>
    </p:spTree>
    <p:extLst>
      <p:ext uri="{BB962C8B-B14F-4D97-AF65-F5344CB8AC3E}">
        <p14:creationId xmlns:p14="http://schemas.microsoft.com/office/powerpoint/2010/main" val="8513064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Photo 3">
    <p:spTree>
      <p:nvGrpSpPr>
        <p:cNvPr id="1" name=""/>
        <p:cNvGrpSpPr/>
        <p:nvPr/>
      </p:nvGrpSpPr>
      <p:grpSpPr>
        <a:xfrm>
          <a:off x="0" y="0"/>
          <a:ext cx="0" cy="0"/>
          <a:chOff x="0" y="0"/>
          <a:chExt cx="0" cy="0"/>
        </a:xfrm>
      </p:grpSpPr>
      <p:sp>
        <p:nvSpPr>
          <p:cNvPr id="10" name="Freeform 5">
            <a:extLst>
              <a:ext uri="{FF2B5EF4-FFF2-40B4-BE49-F238E27FC236}">
                <a16:creationId xmlns:a16="http://schemas.microsoft.com/office/drawing/2014/main" id="{80DD8D16-D0C7-F3D2-48A8-A579B2B2891D}"/>
              </a:ext>
              <a:ext uri="{C183D7F6-B498-43B3-948B-1728B52AA6E4}">
                <adec:decorative xmlns:adec="http://schemas.microsoft.com/office/drawing/2017/decorative" val="1"/>
              </a:ext>
            </a:extLst>
          </p:cNvPr>
          <p:cNvSpPr/>
          <p:nvPr userDrawn="1"/>
        </p:nvSpPr>
        <p:spPr>
          <a:xfrm>
            <a:off x="0" y="0"/>
            <a:ext cx="8318441" cy="4025314"/>
          </a:xfrm>
          <a:custGeom>
            <a:avLst/>
            <a:gdLst/>
            <a:ahLst/>
            <a:cxnLst/>
            <a:rect l="l" t="t" r="r" b="b"/>
            <a:pathLst>
              <a:path w="2884235" h="812800">
                <a:moveTo>
                  <a:pt x="0" y="0"/>
                </a:moveTo>
                <a:lnTo>
                  <a:pt x="2884235" y="0"/>
                </a:lnTo>
                <a:lnTo>
                  <a:pt x="2884235" y="812800"/>
                </a:lnTo>
                <a:lnTo>
                  <a:pt x="0" y="812800"/>
                </a:lnTo>
                <a:close/>
              </a:path>
            </a:pathLst>
          </a:custGeom>
          <a:solidFill>
            <a:schemeClr val="accent1"/>
          </a:solidFill>
        </p:spPr>
        <p:txBody>
          <a:bodyPr/>
          <a:lstStyle/>
          <a:p>
            <a:endParaRPr lang="zh-CN" altLang="en-US" u="sng"/>
          </a:p>
        </p:txBody>
      </p:sp>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365760" y="285071"/>
            <a:ext cx="6841490" cy="3606209"/>
          </a:xfrm>
        </p:spPr>
        <p:txBody>
          <a:bodyPr lIns="0" tIns="0" rIns="0" bIns="0" anchor="b">
            <a:noAutofit/>
          </a:bodyPr>
          <a:lstStyle>
            <a:lvl1pPr algn="l">
              <a:defRPr sz="5400" b="0"/>
            </a:lvl1pPr>
          </a:lstStyle>
          <a:p>
            <a:r>
              <a:rPr lang="en-US"/>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365760" y="4226560"/>
            <a:ext cx="6841490" cy="1482090"/>
          </a:xfrm>
        </p:spPr>
        <p:txBody>
          <a:bodyPr lIns="0" tIns="0" rIns="0" bIns="0" anchor="t">
            <a:noAutofit/>
          </a:bodyPr>
          <a:lstStyle>
            <a:lvl1pPr marL="0" indent="0" algn="l">
              <a:lnSpc>
                <a:spcPct val="100000"/>
              </a:lnSpc>
              <a:spcBef>
                <a:spcPts val="0"/>
              </a:spcBef>
              <a:buNone/>
              <a:defRPr sz="2400">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8" name="Content Placeholder 17">
            <a:extLst>
              <a:ext uri="{FF2B5EF4-FFF2-40B4-BE49-F238E27FC236}">
                <a16:creationId xmlns:a16="http://schemas.microsoft.com/office/drawing/2014/main" id="{96033C09-8FAE-F082-7CC9-7A1AC41094D2}"/>
              </a:ext>
            </a:extLst>
          </p:cNvPr>
          <p:cNvSpPr>
            <a:spLocks noGrp="1"/>
          </p:cNvSpPr>
          <p:nvPr>
            <p:ph sz="quarter" idx="18" hasCustomPrompt="1"/>
          </p:nvPr>
        </p:nvSpPr>
        <p:spPr>
          <a:xfrm>
            <a:off x="365760" y="5990748"/>
            <a:ext cx="2574925" cy="251143"/>
          </a:xfrm>
        </p:spPr>
        <p:txBody>
          <a:bodyPr lIns="0" tIns="0" rIns="0" bIns="0" anchor="b">
            <a:noAutofit/>
          </a:bodyPr>
          <a:lstStyle>
            <a:lvl1pPr marL="0" indent="0">
              <a:spcBef>
                <a:spcPts val="0"/>
              </a:spcBef>
              <a:buNone/>
              <a:defRPr sz="1600"/>
            </a:lvl1pPr>
          </a:lstStyle>
          <a:p>
            <a:pPr lvl="0"/>
            <a:r>
              <a:rPr lang="en-US"/>
              <a:t>Presenter Name</a:t>
            </a:r>
          </a:p>
        </p:txBody>
      </p:sp>
      <p:sp>
        <p:nvSpPr>
          <p:cNvPr id="4" name="Picture Placeholder 19" descr="One tall building modern style black and white.">
            <a:extLst>
              <a:ext uri="{FF2B5EF4-FFF2-40B4-BE49-F238E27FC236}">
                <a16:creationId xmlns:a16="http://schemas.microsoft.com/office/drawing/2014/main" id="{F7F5830D-261D-69B1-C97B-FDEBA7981C10}"/>
              </a:ext>
              <a:ext uri="{C183D7F6-B498-43B3-948B-1728B52AA6E4}">
                <adec:decorative xmlns:adec="http://schemas.microsoft.com/office/drawing/2017/decorative" val="0"/>
              </a:ext>
            </a:extLst>
          </p:cNvPr>
          <p:cNvSpPr>
            <a:spLocks noGrp="1"/>
          </p:cNvSpPr>
          <p:nvPr>
            <p:ph type="pic" sz="quarter" idx="17"/>
          </p:nvPr>
        </p:nvSpPr>
        <p:spPr>
          <a:xfrm flipH="1">
            <a:off x="7520705" y="2"/>
            <a:ext cx="4671295" cy="6857999"/>
          </a:xfrm>
          <a:custGeom>
            <a:avLst/>
            <a:gdLst>
              <a:gd name="connsiteX0" fmla="*/ 0 w 4671295"/>
              <a:gd name="connsiteY0" fmla="*/ 6134100 h 6857999"/>
              <a:gd name="connsiteX1" fmla="*/ 574 w 4671295"/>
              <a:gd name="connsiteY1" fmla="*/ 6134100 h 6857999"/>
              <a:gd name="connsiteX2" fmla="*/ 574 w 4671295"/>
              <a:gd name="connsiteY2" fmla="*/ 6857999 h 6857999"/>
              <a:gd name="connsiteX3" fmla="*/ 0 w 4671295"/>
              <a:gd name="connsiteY3" fmla="*/ 6857999 h 6857999"/>
              <a:gd name="connsiteX4" fmla="*/ 575 w 4671295"/>
              <a:gd name="connsiteY4" fmla="*/ 1729318 h 6857999"/>
              <a:gd name="connsiteX5" fmla="*/ 575 w 4671295"/>
              <a:gd name="connsiteY5" fmla="*/ 3676654 h 6857999"/>
              <a:gd name="connsiteX6" fmla="*/ 767337 w 4671295"/>
              <a:gd name="connsiteY6" fmla="*/ 3676654 h 6857999"/>
              <a:gd name="connsiteX7" fmla="*/ 767337 w 4671295"/>
              <a:gd name="connsiteY7" fmla="*/ 1729318 h 6857999"/>
              <a:gd name="connsiteX8" fmla="*/ 574 w 4671295"/>
              <a:gd name="connsiteY8" fmla="*/ 0 h 6857999"/>
              <a:gd name="connsiteX9" fmla="*/ 4671295 w 4671295"/>
              <a:gd name="connsiteY9" fmla="*/ 0 h 6857999"/>
              <a:gd name="connsiteX10" fmla="*/ 4671295 w 4671295"/>
              <a:gd name="connsiteY10" fmla="*/ 6857999 h 6857999"/>
              <a:gd name="connsiteX11" fmla="*/ 2426216 w 4671295"/>
              <a:gd name="connsiteY11" fmla="*/ 6857999 h 6857999"/>
              <a:gd name="connsiteX12" fmla="*/ 2426216 w 4671295"/>
              <a:gd name="connsiteY12" fmla="*/ 6134100 h 6857999"/>
              <a:gd name="connsiteX13" fmla="*/ 574 w 4671295"/>
              <a:gd name="connsiteY13" fmla="*/ 6134100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671295" h="6857999">
                <a:moveTo>
                  <a:pt x="0" y="6134100"/>
                </a:moveTo>
                <a:lnTo>
                  <a:pt x="574" y="6134100"/>
                </a:lnTo>
                <a:lnTo>
                  <a:pt x="574" y="6857999"/>
                </a:lnTo>
                <a:lnTo>
                  <a:pt x="0" y="6857999"/>
                </a:lnTo>
                <a:close/>
                <a:moveTo>
                  <a:pt x="575" y="1729318"/>
                </a:moveTo>
                <a:lnTo>
                  <a:pt x="575" y="3676654"/>
                </a:lnTo>
                <a:lnTo>
                  <a:pt x="767337" y="3676654"/>
                </a:lnTo>
                <a:lnTo>
                  <a:pt x="767337" y="1729318"/>
                </a:lnTo>
                <a:close/>
                <a:moveTo>
                  <a:pt x="574" y="0"/>
                </a:moveTo>
                <a:lnTo>
                  <a:pt x="4671295" y="0"/>
                </a:lnTo>
                <a:lnTo>
                  <a:pt x="4671295" y="6857999"/>
                </a:lnTo>
                <a:lnTo>
                  <a:pt x="2426216" y="6857999"/>
                </a:lnTo>
                <a:lnTo>
                  <a:pt x="2426216" y="6134100"/>
                </a:lnTo>
                <a:lnTo>
                  <a:pt x="574" y="6134100"/>
                </a:lnTo>
                <a:close/>
              </a:path>
            </a:pathLst>
          </a:custGeom>
          <a:noFill/>
        </p:spPr>
        <p:txBody>
          <a:bodyPr wrap="square">
            <a:noAutofit/>
          </a:bodyPr>
          <a:lstStyle/>
          <a:p>
            <a:endParaRPr lang="en-US"/>
          </a:p>
        </p:txBody>
      </p:sp>
      <p:sp>
        <p:nvSpPr>
          <p:cNvPr id="14" name="Rectangle 13">
            <a:extLst>
              <a:ext uri="{FF2B5EF4-FFF2-40B4-BE49-F238E27FC236}">
                <a16:creationId xmlns:a16="http://schemas.microsoft.com/office/drawing/2014/main" id="{8058F6DB-3386-E235-75C0-20558DA7F9A7}"/>
              </a:ext>
              <a:ext uri="{C183D7F6-B498-43B3-948B-1728B52AA6E4}">
                <adec:decorative xmlns:adec="http://schemas.microsoft.com/office/drawing/2017/decorative" val="1"/>
              </a:ext>
            </a:extLst>
          </p:cNvPr>
          <p:cNvSpPr/>
          <p:nvPr userDrawn="1"/>
        </p:nvSpPr>
        <p:spPr>
          <a:xfrm rot="5400000">
            <a:off x="10604500" y="5270500"/>
            <a:ext cx="741680" cy="243332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FCF2573-CDFF-C67F-9717-D82E10440974}"/>
              </a:ext>
              <a:ext uri="{C183D7F6-B498-43B3-948B-1728B52AA6E4}">
                <adec:decorative xmlns:adec="http://schemas.microsoft.com/office/drawing/2017/decorative" val="1"/>
              </a:ext>
            </a:extLst>
          </p:cNvPr>
          <p:cNvSpPr/>
          <p:nvPr userDrawn="1"/>
        </p:nvSpPr>
        <p:spPr>
          <a:xfrm>
            <a:off x="11409680" y="1706880"/>
            <a:ext cx="782320" cy="200152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Date Placeholder 7">
            <a:extLst>
              <a:ext uri="{FF2B5EF4-FFF2-40B4-BE49-F238E27FC236}">
                <a16:creationId xmlns:a16="http://schemas.microsoft.com/office/drawing/2014/main" id="{630A6E7F-019D-AAF3-66DD-164C8903B379}"/>
              </a:ext>
            </a:extLst>
          </p:cNvPr>
          <p:cNvSpPr>
            <a:spLocks noGrp="1"/>
          </p:cNvSpPr>
          <p:nvPr>
            <p:ph type="dt" sz="half" idx="19"/>
          </p:nvPr>
        </p:nvSpPr>
        <p:spPr/>
        <p:txBody>
          <a:bodyPr/>
          <a:lstStyle/>
          <a:p>
            <a:r>
              <a:rPr lang="en-US" altLang="zh-CN"/>
              <a:t>04/26/2025</a:t>
            </a:r>
          </a:p>
        </p:txBody>
      </p:sp>
      <p:sp>
        <p:nvSpPr>
          <p:cNvPr id="9" name="Footer Placeholder 8">
            <a:extLst>
              <a:ext uri="{FF2B5EF4-FFF2-40B4-BE49-F238E27FC236}">
                <a16:creationId xmlns:a16="http://schemas.microsoft.com/office/drawing/2014/main" id="{468BF79F-F386-2FE8-A63D-939B3DBAE828}"/>
              </a:ext>
            </a:extLst>
          </p:cNvPr>
          <p:cNvSpPr>
            <a:spLocks noGrp="1"/>
          </p:cNvSpPr>
          <p:nvPr>
            <p:ph type="ftr" sz="quarter" idx="20"/>
          </p:nvPr>
        </p:nvSpPr>
        <p:spPr/>
        <p:txBody>
          <a:bodyPr/>
          <a:lstStyle/>
          <a:p>
            <a:r>
              <a:rPr lang="en-US" altLang="zh-CN"/>
              <a:t>Sample Footer Text</a:t>
            </a:r>
          </a:p>
        </p:txBody>
      </p:sp>
      <p:sp>
        <p:nvSpPr>
          <p:cNvPr id="11" name="Slide Number Placeholder 10">
            <a:extLst>
              <a:ext uri="{FF2B5EF4-FFF2-40B4-BE49-F238E27FC236}">
                <a16:creationId xmlns:a16="http://schemas.microsoft.com/office/drawing/2014/main" id="{EAF997D7-33AE-2BAA-B4B7-6740782D11B1}"/>
              </a:ext>
            </a:extLst>
          </p:cNvPr>
          <p:cNvSpPr>
            <a:spLocks noGrp="1"/>
          </p:cNvSpPr>
          <p:nvPr>
            <p:ph type="sldNum" sz="half" idx="21"/>
          </p:nvPr>
        </p:nvSpPr>
        <p:spPr/>
        <p:txBody>
          <a:bodyPr/>
          <a:lstStyle/>
          <a:p>
            <a:fld id="{64D095EA-18D5-4754-B677-EAAE710458D2}" type="slidenum">
              <a:rPr lang="en-US" altLang="zh-CN" smtClean="0"/>
              <a:pPr/>
              <a:t>‹#›</a:t>
            </a:fld>
            <a:endParaRPr lang="en-US" altLang="zh-CN"/>
          </a:p>
        </p:txBody>
      </p:sp>
    </p:spTree>
    <p:extLst>
      <p:ext uri="{BB962C8B-B14F-4D97-AF65-F5344CB8AC3E}">
        <p14:creationId xmlns:p14="http://schemas.microsoft.com/office/powerpoint/2010/main" val="3034481510"/>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0C37F-77BE-E128-4248-D001C39E79C6}"/>
              </a:ext>
            </a:extLst>
          </p:cNvPr>
          <p:cNvSpPr>
            <a:spLocks noGrp="1"/>
          </p:cNvSpPr>
          <p:nvPr>
            <p:ph type="title"/>
          </p:nvPr>
        </p:nvSpPr>
        <p:spPr>
          <a:xfrm>
            <a:off x="844000" y="831919"/>
            <a:ext cx="3595634" cy="1757505"/>
          </a:xfrm>
        </p:spPr>
        <p:txBody>
          <a:bodyPr lIns="0" tIns="0" rIns="0" bIns="0" anchor="t">
            <a:noAutofit/>
          </a:bodyPr>
          <a:lstStyle>
            <a:lvl1pPr>
              <a:defRPr sz="2800" b="0"/>
            </a:lvl1pPr>
          </a:lstStyle>
          <a:p>
            <a:r>
              <a:rPr lang="en-US"/>
              <a:t>Click to edit Master title style</a:t>
            </a:r>
          </a:p>
        </p:txBody>
      </p:sp>
      <p:sp>
        <p:nvSpPr>
          <p:cNvPr id="4" name="Text Placeholder 3">
            <a:extLst>
              <a:ext uri="{FF2B5EF4-FFF2-40B4-BE49-F238E27FC236}">
                <a16:creationId xmlns:a16="http://schemas.microsoft.com/office/drawing/2014/main" id="{EC0EEBFB-2026-6A35-33ED-F008376B67A0}"/>
              </a:ext>
            </a:extLst>
          </p:cNvPr>
          <p:cNvSpPr>
            <a:spLocks noGrp="1"/>
          </p:cNvSpPr>
          <p:nvPr>
            <p:ph type="body" sz="half" idx="2"/>
          </p:nvPr>
        </p:nvSpPr>
        <p:spPr>
          <a:xfrm>
            <a:off x="844000" y="2724912"/>
            <a:ext cx="3595634" cy="3301168"/>
          </a:xfrm>
        </p:spPr>
        <p:txBody>
          <a:bodyPr lIns="0" tIns="0" rIns="0" bIns="0" anchor="t">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3" name="Content Placeholder 2">
            <a:extLst>
              <a:ext uri="{FF2B5EF4-FFF2-40B4-BE49-F238E27FC236}">
                <a16:creationId xmlns:a16="http://schemas.microsoft.com/office/drawing/2014/main" id="{2F3B20A8-A604-C977-02C0-083BA8663484}"/>
              </a:ext>
            </a:extLst>
          </p:cNvPr>
          <p:cNvSpPr>
            <a:spLocks noGrp="1"/>
          </p:cNvSpPr>
          <p:nvPr>
            <p:ph idx="1"/>
          </p:nvPr>
        </p:nvSpPr>
        <p:spPr>
          <a:xfrm>
            <a:off x="4907742" y="831919"/>
            <a:ext cx="6440258" cy="5194161"/>
          </a:xfrm>
        </p:spPr>
        <p:txBody>
          <a:bodyPr lIns="0" tIns="0" rIns="0" bIns="0">
            <a:noAutofit/>
          </a:bodyPr>
          <a:lstStyle>
            <a:lvl1pPr marL="0" indent="0">
              <a:buNone/>
              <a:defRPr sz="1400"/>
            </a:lvl1pPr>
            <a:lvl2pPr marL="457200" indent="0">
              <a:buNone/>
              <a:defRPr sz="1200"/>
            </a:lvl2pPr>
            <a:lvl3pPr marL="914400" indent="0">
              <a:buNone/>
              <a:defRPr sz="1100"/>
            </a:lvl3pPr>
            <a:lvl4pPr marL="1371600" indent="0">
              <a:buNone/>
              <a:defRPr sz="1050"/>
            </a:lvl4pPr>
            <a:lvl5pPr marL="1828800" indent="0">
              <a:buNone/>
              <a:defRPr sz="105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Freeform 10">
            <a:extLst>
              <a:ext uri="{FF2B5EF4-FFF2-40B4-BE49-F238E27FC236}">
                <a16:creationId xmlns:a16="http://schemas.microsoft.com/office/drawing/2014/main" id="{64C7D082-4357-BB5A-753E-4B6EA3EC4187}"/>
              </a:ext>
              <a:ext uri="{C183D7F6-B498-43B3-948B-1728B52AA6E4}">
                <adec:decorative xmlns:adec="http://schemas.microsoft.com/office/drawing/2017/decorative" val="1"/>
              </a:ext>
            </a:extLst>
          </p:cNvPr>
          <p:cNvSpPr/>
          <p:nvPr userDrawn="1"/>
        </p:nvSpPr>
        <p:spPr>
          <a:xfrm rot="5400000">
            <a:off x="-265301" y="1097220"/>
            <a:ext cx="1254503" cy="723900"/>
          </a:xfrm>
          <a:custGeom>
            <a:avLst/>
            <a:gdLst/>
            <a:ahLst/>
            <a:cxnLst/>
            <a:rect l="l" t="t" r="r" b="b"/>
            <a:pathLst>
              <a:path w="2884235" h="812800">
                <a:moveTo>
                  <a:pt x="0" y="0"/>
                </a:moveTo>
                <a:lnTo>
                  <a:pt x="2884235" y="0"/>
                </a:lnTo>
                <a:lnTo>
                  <a:pt x="2884235" y="812800"/>
                </a:lnTo>
                <a:lnTo>
                  <a:pt x="0" y="812800"/>
                </a:lnTo>
                <a:close/>
              </a:path>
            </a:pathLst>
          </a:custGeom>
          <a:solidFill>
            <a:schemeClr val="accent1"/>
          </a:solidFill>
        </p:spPr>
        <p:txBody>
          <a:bodyPr/>
          <a:lstStyle/>
          <a:p>
            <a:endParaRPr lang="zh-CN" altLang="en-US" u="sng"/>
          </a:p>
        </p:txBody>
      </p:sp>
      <p:sp>
        <p:nvSpPr>
          <p:cNvPr id="8" name="Freeform 10">
            <a:extLst>
              <a:ext uri="{FF2B5EF4-FFF2-40B4-BE49-F238E27FC236}">
                <a16:creationId xmlns:a16="http://schemas.microsoft.com/office/drawing/2014/main" id="{8BAC39D4-5856-D842-EA76-04E9A2EB7CAA}"/>
              </a:ext>
              <a:ext uri="{C183D7F6-B498-43B3-948B-1728B52AA6E4}">
                <adec:decorative xmlns:adec="http://schemas.microsoft.com/office/drawing/2017/decorative" val="1"/>
              </a:ext>
            </a:extLst>
          </p:cNvPr>
          <p:cNvSpPr/>
          <p:nvPr userDrawn="1"/>
        </p:nvSpPr>
        <p:spPr>
          <a:xfrm rot="5400000">
            <a:off x="10616942" y="4451022"/>
            <a:ext cx="2426216" cy="723900"/>
          </a:xfrm>
          <a:custGeom>
            <a:avLst/>
            <a:gdLst/>
            <a:ahLst/>
            <a:cxnLst/>
            <a:rect l="l" t="t" r="r" b="b"/>
            <a:pathLst>
              <a:path w="2884235" h="812800">
                <a:moveTo>
                  <a:pt x="0" y="0"/>
                </a:moveTo>
                <a:lnTo>
                  <a:pt x="2884235" y="0"/>
                </a:lnTo>
                <a:lnTo>
                  <a:pt x="2884235" y="812800"/>
                </a:lnTo>
                <a:lnTo>
                  <a:pt x="0" y="812800"/>
                </a:lnTo>
                <a:close/>
              </a:path>
            </a:pathLst>
          </a:custGeom>
          <a:solidFill>
            <a:schemeClr val="accent1"/>
          </a:solidFill>
        </p:spPr>
        <p:txBody>
          <a:bodyPr/>
          <a:lstStyle/>
          <a:p>
            <a:endParaRPr lang="zh-CN" altLang="en-US" u="sng"/>
          </a:p>
        </p:txBody>
      </p:sp>
      <p:sp>
        <p:nvSpPr>
          <p:cNvPr id="10" name="Date Placeholder 9">
            <a:extLst>
              <a:ext uri="{FF2B5EF4-FFF2-40B4-BE49-F238E27FC236}">
                <a16:creationId xmlns:a16="http://schemas.microsoft.com/office/drawing/2014/main" id="{34024502-4354-E2B9-D897-9ED23267E5AA}"/>
              </a:ext>
            </a:extLst>
          </p:cNvPr>
          <p:cNvSpPr>
            <a:spLocks noGrp="1"/>
          </p:cNvSpPr>
          <p:nvPr>
            <p:ph type="dt" sz="half" idx="10"/>
          </p:nvPr>
        </p:nvSpPr>
        <p:spPr/>
        <p:txBody>
          <a:bodyPr/>
          <a:lstStyle/>
          <a:p>
            <a:r>
              <a:rPr lang="en-US" altLang="zh-CN"/>
              <a:t>04/26/2025</a:t>
            </a:r>
          </a:p>
        </p:txBody>
      </p:sp>
      <p:sp>
        <p:nvSpPr>
          <p:cNvPr id="11" name="Footer Placeholder 10">
            <a:extLst>
              <a:ext uri="{FF2B5EF4-FFF2-40B4-BE49-F238E27FC236}">
                <a16:creationId xmlns:a16="http://schemas.microsoft.com/office/drawing/2014/main" id="{159B090B-7CBB-F1AA-D446-7393B6354BB3}"/>
              </a:ext>
            </a:extLst>
          </p:cNvPr>
          <p:cNvSpPr>
            <a:spLocks noGrp="1"/>
          </p:cNvSpPr>
          <p:nvPr>
            <p:ph type="ftr" sz="quarter" idx="11"/>
          </p:nvPr>
        </p:nvSpPr>
        <p:spPr/>
        <p:txBody>
          <a:bodyPr/>
          <a:lstStyle/>
          <a:p>
            <a:r>
              <a:rPr lang="en-US" altLang="zh-CN"/>
              <a:t>Sample Footer Text</a:t>
            </a:r>
          </a:p>
        </p:txBody>
      </p:sp>
      <p:sp>
        <p:nvSpPr>
          <p:cNvPr id="12" name="Slide Number Placeholder 11">
            <a:extLst>
              <a:ext uri="{FF2B5EF4-FFF2-40B4-BE49-F238E27FC236}">
                <a16:creationId xmlns:a16="http://schemas.microsoft.com/office/drawing/2014/main" id="{F56D8E8D-6E50-B72D-9F2D-FDBED2DF7764}"/>
              </a:ext>
            </a:extLst>
          </p:cNvPr>
          <p:cNvSpPr>
            <a:spLocks noGrp="1"/>
          </p:cNvSpPr>
          <p:nvPr>
            <p:ph type="sldNum" sz="half" idx="12"/>
          </p:nvPr>
        </p:nvSpPr>
        <p:spPr/>
        <p:txBody>
          <a:bodyPr/>
          <a:lstStyle/>
          <a:p>
            <a:fld id="{64D095EA-18D5-4754-B677-EAAE710458D2}" type="slidenum">
              <a:rPr lang="en-US" altLang="zh-CN" smtClean="0"/>
              <a:pPr/>
              <a:t>‹#›</a:t>
            </a:fld>
            <a:endParaRPr lang="en-US" altLang="zh-CN"/>
          </a:p>
        </p:txBody>
      </p:sp>
    </p:spTree>
    <p:extLst>
      <p:ext uri="{BB962C8B-B14F-4D97-AF65-F5344CB8AC3E}">
        <p14:creationId xmlns:p14="http://schemas.microsoft.com/office/powerpoint/2010/main" val="3943100321"/>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06A09-98CF-FAC2-3708-AECC4360C651}"/>
              </a:ext>
            </a:extLst>
          </p:cNvPr>
          <p:cNvSpPr>
            <a:spLocks noGrp="1"/>
          </p:cNvSpPr>
          <p:nvPr>
            <p:ph type="title"/>
          </p:nvPr>
        </p:nvSpPr>
        <p:spPr>
          <a:xfrm>
            <a:off x="844000" y="831919"/>
            <a:ext cx="3595634" cy="2212313"/>
          </a:xfrm>
        </p:spPr>
        <p:txBody>
          <a:bodyPr lIns="0" tIns="0" rIns="0" bIns="0" anchor="t">
            <a:noAutofit/>
          </a:bodyPr>
          <a:lstStyle>
            <a:lvl1pPr>
              <a:defRPr sz="2800" b="0"/>
            </a:lvl1pPr>
          </a:lstStyle>
          <a:p>
            <a:r>
              <a:rPr lang="en-US"/>
              <a:t>Click to edit Master title style</a:t>
            </a:r>
          </a:p>
        </p:txBody>
      </p:sp>
      <p:sp>
        <p:nvSpPr>
          <p:cNvPr id="4" name="Text Placeholder 3">
            <a:extLst>
              <a:ext uri="{FF2B5EF4-FFF2-40B4-BE49-F238E27FC236}">
                <a16:creationId xmlns:a16="http://schemas.microsoft.com/office/drawing/2014/main" id="{F32C4A61-EF2A-C5A5-B150-4448600B3937}"/>
              </a:ext>
            </a:extLst>
          </p:cNvPr>
          <p:cNvSpPr>
            <a:spLocks noGrp="1"/>
          </p:cNvSpPr>
          <p:nvPr>
            <p:ph type="body" sz="half" idx="2"/>
          </p:nvPr>
        </p:nvSpPr>
        <p:spPr>
          <a:xfrm>
            <a:off x="849024" y="3260034"/>
            <a:ext cx="3585586" cy="2766045"/>
          </a:xfrm>
        </p:spPr>
        <p:txBody>
          <a:bodyPr lIns="0" tIns="0" rIns="0" bIns="0" anchor="b">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3" name="Picture Placeholder 2">
            <a:extLst>
              <a:ext uri="{FF2B5EF4-FFF2-40B4-BE49-F238E27FC236}">
                <a16:creationId xmlns:a16="http://schemas.microsoft.com/office/drawing/2014/main" id="{9571C769-CEC8-962A-01E6-15B0E056791E}"/>
              </a:ext>
              <a:ext uri="{C183D7F6-B498-43B3-948B-1728B52AA6E4}">
                <adec:decorative xmlns:adec="http://schemas.microsoft.com/office/drawing/2017/decorative" val="0"/>
              </a:ext>
            </a:extLst>
          </p:cNvPr>
          <p:cNvSpPr>
            <a:spLocks noGrp="1"/>
          </p:cNvSpPr>
          <p:nvPr>
            <p:ph type="pic" idx="1"/>
          </p:nvPr>
        </p:nvSpPr>
        <p:spPr>
          <a:xfrm>
            <a:off x="5063319" y="831919"/>
            <a:ext cx="6284681" cy="5194161"/>
          </a:xfrm>
        </p:spPr>
        <p:txBody>
          <a:bodyPr lIns="0" tIns="0" rIns="0" bIns="0">
            <a:no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8" name="Freeform 10">
            <a:extLst>
              <a:ext uri="{FF2B5EF4-FFF2-40B4-BE49-F238E27FC236}">
                <a16:creationId xmlns:a16="http://schemas.microsoft.com/office/drawing/2014/main" id="{527DE7F7-878C-3AF0-EA9B-1DE8C71EA404}"/>
              </a:ext>
              <a:ext uri="{C183D7F6-B498-43B3-948B-1728B52AA6E4}">
                <adec:decorative xmlns:adec="http://schemas.microsoft.com/office/drawing/2017/decorative" val="1"/>
              </a:ext>
            </a:extLst>
          </p:cNvPr>
          <p:cNvSpPr/>
          <p:nvPr userDrawn="1"/>
        </p:nvSpPr>
        <p:spPr>
          <a:xfrm rot="5400000">
            <a:off x="-265302" y="5036877"/>
            <a:ext cx="1254503" cy="723900"/>
          </a:xfrm>
          <a:custGeom>
            <a:avLst/>
            <a:gdLst/>
            <a:ahLst/>
            <a:cxnLst/>
            <a:rect l="l" t="t" r="r" b="b"/>
            <a:pathLst>
              <a:path w="2884235" h="812800">
                <a:moveTo>
                  <a:pt x="0" y="0"/>
                </a:moveTo>
                <a:lnTo>
                  <a:pt x="2884235" y="0"/>
                </a:lnTo>
                <a:lnTo>
                  <a:pt x="2884235" y="812800"/>
                </a:lnTo>
                <a:lnTo>
                  <a:pt x="0" y="812800"/>
                </a:lnTo>
                <a:close/>
              </a:path>
            </a:pathLst>
          </a:custGeom>
          <a:solidFill>
            <a:schemeClr val="accent1"/>
          </a:solidFill>
        </p:spPr>
        <p:txBody>
          <a:bodyPr/>
          <a:lstStyle/>
          <a:p>
            <a:endParaRPr lang="zh-CN" altLang="en-US" u="sng"/>
          </a:p>
        </p:txBody>
      </p:sp>
      <p:sp>
        <p:nvSpPr>
          <p:cNvPr id="9" name="Freeform 10">
            <a:extLst>
              <a:ext uri="{FF2B5EF4-FFF2-40B4-BE49-F238E27FC236}">
                <a16:creationId xmlns:a16="http://schemas.microsoft.com/office/drawing/2014/main" id="{5699C92D-BDAD-4000-0449-3E584792C383}"/>
              </a:ext>
              <a:ext uri="{C183D7F6-B498-43B3-948B-1728B52AA6E4}">
                <adec:decorative xmlns:adec="http://schemas.microsoft.com/office/drawing/2017/decorative" val="1"/>
              </a:ext>
            </a:extLst>
          </p:cNvPr>
          <p:cNvSpPr/>
          <p:nvPr userDrawn="1"/>
        </p:nvSpPr>
        <p:spPr>
          <a:xfrm rot="16200000">
            <a:off x="10616942" y="851158"/>
            <a:ext cx="2426216" cy="723900"/>
          </a:xfrm>
          <a:custGeom>
            <a:avLst/>
            <a:gdLst/>
            <a:ahLst/>
            <a:cxnLst/>
            <a:rect l="l" t="t" r="r" b="b"/>
            <a:pathLst>
              <a:path w="2884235" h="812800">
                <a:moveTo>
                  <a:pt x="0" y="0"/>
                </a:moveTo>
                <a:lnTo>
                  <a:pt x="2884235" y="0"/>
                </a:lnTo>
                <a:lnTo>
                  <a:pt x="2884235" y="812800"/>
                </a:lnTo>
                <a:lnTo>
                  <a:pt x="0" y="812800"/>
                </a:lnTo>
                <a:close/>
              </a:path>
            </a:pathLst>
          </a:custGeom>
          <a:solidFill>
            <a:schemeClr val="accent1"/>
          </a:solidFill>
        </p:spPr>
        <p:txBody>
          <a:bodyPr/>
          <a:lstStyle/>
          <a:p>
            <a:endParaRPr lang="zh-CN" altLang="en-US" u="sng"/>
          </a:p>
        </p:txBody>
      </p:sp>
      <p:sp>
        <p:nvSpPr>
          <p:cNvPr id="10" name="Date Placeholder 9">
            <a:extLst>
              <a:ext uri="{FF2B5EF4-FFF2-40B4-BE49-F238E27FC236}">
                <a16:creationId xmlns:a16="http://schemas.microsoft.com/office/drawing/2014/main" id="{6948647A-4BED-5556-E983-B52BA3C4331C}"/>
              </a:ext>
            </a:extLst>
          </p:cNvPr>
          <p:cNvSpPr>
            <a:spLocks noGrp="1"/>
          </p:cNvSpPr>
          <p:nvPr>
            <p:ph type="dt" sz="half" idx="10"/>
          </p:nvPr>
        </p:nvSpPr>
        <p:spPr/>
        <p:txBody>
          <a:bodyPr/>
          <a:lstStyle/>
          <a:p>
            <a:r>
              <a:rPr lang="en-US" altLang="zh-CN"/>
              <a:t>04/26/2025</a:t>
            </a:r>
          </a:p>
        </p:txBody>
      </p:sp>
      <p:sp>
        <p:nvSpPr>
          <p:cNvPr id="11" name="Footer Placeholder 10">
            <a:extLst>
              <a:ext uri="{FF2B5EF4-FFF2-40B4-BE49-F238E27FC236}">
                <a16:creationId xmlns:a16="http://schemas.microsoft.com/office/drawing/2014/main" id="{C79308FD-A67C-55A5-38D4-C826485F3468}"/>
              </a:ext>
            </a:extLst>
          </p:cNvPr>
          <p:cNvSpPr>
            <a:spLocks noGrp="1"/>
          </p:cNvSpPr>
          <p:nvPr>
            <p:ph type="ftr" sz="quarter" idx="11"/>
          </p:nvPr>
        </p:nvSpPr>
        <p:spPr/>
        <p:txBody>
          <a:bodyPr/>
          <a:lstStyle/>
          <a:p>
            <a:r>
              <a:rPr lang="en-US" altLang="zh-CN"/>
              <a:t>Sample Footer Text</a:t>
            </a:r>
          </a:p>
        </p:txBody>
      </p:sp>
      <p:sp>
        <p:nvSpPr>
          <p:cNvPr id="12" name="Slide Number Placeholder 11">
            <a:extLst>
              <a:ext uri="{FF2B5EF4-FFF2-40B4-BE49-F238E27FC236}">
                <a16:creationId xmlns:a16="http://schemas.microsoft.com/office/drawing/2014/main" id="{CDD0E670-C768-E39D-4354-EE022571C79B}"/>
              </a:ext>
            </a:extLst>
          </p:cNvPr>
          <p:cNvSpPr>
            <a:spLocks noGrp="1"/>
          </p:cNvSpPr>
          <p:nvPr>
            <p:ph type="sldNum" sz="half" idx="12"/>
          </p:nvPr>
        </p:nvSpPr>
        <p:spPr/>
        <p:txBody>
          <a:bodyPr/>
          <a:lstStyle/>
          <a:p>
            <a:fld id="{64D095EA-18D5-4754-B677-EAAE710458D2}" type="slidenum">
              <a:rPr lang="en-US" altLang="zh-CN" smtClean="0"/>
              <a:pPr/>
              <a:t>‹#›</a:t>
            </a:fld>
            <a:endParaRPr lang="en-US" altLang="zh-CN"/>
          </a:p>
        </p:txBody>
      </p:sp>
    </p:spTree>
    <p:extLst>
      <p:ext uri="{BB962C8B-B14F-4D97-AF65-F5344CB8AC3E}">
        <p14:creationId xmlns:p14="http://schemas.microsoft.com/office/powerpoint/2010/main" val="462772172"/>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Conclusion">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847175" y="831919"/>
            <a:ext cx="7342307" cy="1791217"/>
          </a:xfrm>
        </p:spPr>
        <p:txBody>
          <a:bodyPr lIns="0" tIns="0" rIns="0" bIns="0" anchor="b">
            <a:noAutofit/>
          </a:bodyPr>
          <a:lstStyle>
            <a:lvl1pPr>
              <a:defRPr sz="6000" b="0"/>
            </a:lvl1pPr>
          </a:lstStyle>
          <a:p>
            <a:r>
              <a:rPr lang="en-US"/>
              <a:t>Click to edit Master title style</a:t>
            </a:r>
          </a:p>
        </p:txBody>
      </p:sp>
      <p:sp>
        <p:nvSpPr>
          <p:cNvPr id="8" name="Content Placeholder 7">
            <a:extLst>
              <a:ext uri="{FF2B5EF4-FFF2-40B4-BE49-F238E27FC236}">
                <a16:creationId xmlns:a16="http://schemas.microsoft.com/office/drawing/2014/main" id="{C7E1FCC9-2D1D-9C6B-8C9A-E3D0A77DBEF0}"/>
              </a:ext>
            </a:extLst>
          </p:cNvPr>
          <p:cNvSpPr>
            <a:spLocks noGrp="1"/>
          </p:cNvSpPr>
          <p:nvPr>
            <p:ph sz="quarter" idx="13"/>
          </p:nvPr>
        </p:nvSpPr>
        <p:spPr>
          <a:xfrm>
            <a:off x="860427" y="3280496"/>
            <a:ext cx="10504000" cy="2743200"/>
          </a:xfrm>
        </p:spPr>
        <p:txBody>
          <a:bodyPr lIns="0" tIns="0" rIns="0" bIns="0">
            <a:normAutofit/>
          </a:bodyPr>
          <a:lstStyle>
            <a:lvl1pPr marL="0" indent="0">
              <a:buNone/>
              <a:defRPr sz="1400"/>
            </a:lvl1pPr>
            <a:lvl2pPr marL="228600" indent="0">
              <a:buNone/>
              <a:defRPr sz="1200"/>
            </a:lvl2pPr>
            <a:lvl3pPr marL="457200" indent="0">
              <a:buNone/>
              <a:defRPr sz="1100"/>
            </a:lvl3pPr>
            <a:lvl4pPr marL="685800" indent="0">
              <a:buNone/>
              <a:defRPr sz="1050"/>
            </a:lvl4pPr>
            <a:lvl5pPr marL="914400" indent="0">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reeform 10">
            <a:extLst>
              <a:ext uri="{FF2B5EF4-FFF2-40B4-BE49-F238E27FC236}">
                <a16:creationId xmlns:a16="http://schemas.microsoft.com/office/drawing/2014/main" id="{3F34FB20-BE4A-0B89-93B2-F2C8BBD50150}"/>
              </a:ext>
              <a:ext uri="{C183D7F6-B498-43B3-948B-1728B52AA6E4}">
                <adec:decorative xmlns:adec="http://schemas.microsoft.com/office/drawing/2017/decorative" val="1"/>
              </a:ext>
            </a:extLst>
          </p:cNvPr>
          <p:cNvSpPr/>
          <p:nvPr userDrawn="1"/>
        </p:nvSpPr>
        <p:spPr>
          <a:xfrm rot="5400000">
            <a:off x="-533660" y="1365579"/>
            <a:ext cx="1791219" cy="723900"/>
          </a:xfrm>
          <a:custGeom>
            <a:avLst/>
            <a:gdLst/>
            <a:ahLst/>
            <a:cxnLst/>
            <a:rect l="l" t="t" r="r" b="b"/>
            <a:pathLst>
              <a:path w="2884235" h="812800">
                <a:moveTo>
                  <a:pt x="0" y="0"/>
                </a:moveTo>
                <a:lnTo>
                  <a:pt x="2884235" y="0"/>
                </a:lnTo>
                <a:lnTo>
                  <a:pt x="2884235" y="812800"/>
                </a:lnTo>
                <a:lnTo>
                  <a:pt x="0" y="812800"/>
                </a:lnTo>
                <a:close/>
              </a:path>
            </a:pathLst>
          </a:custGeom>
          <a:solidFill>
            <a:schemeClr val="accent1"/>
          </a:solidFill>
        </p:spPr>
        <p:txBody>
          <a:bodyPr/>
          <a:lstStyle/>
          <a:p>
            <a:endParaRPr lang="zh-CN" altLang="en-US" u="sng"/>
          </a:p>
        </p:txBody>
      </p:sp>
      <p:sp>
        <p:nvSpPr>
          <p:cNvPr id="5" name="Freeform 10">
            <a:extLst>
              <a:ext uri="{FF2B5EF4-FFF2-40B4-BE49-F238E27FC236}">
                <a16:creationId xmlns:a16="http://schemas.microsoft.com/office/drawing/2014/main" id="{77006229-5A5A-3798-EEFB-9570D3BCACC0}"/>
              </a:ext>
              <a:ext uri="{C183D7F6-B498-43B3-948B-1728B52AA6E4}">
                <adec:decorative xmlns:adec="http://schemas.microsoft.com/office/drawing/2017/decorative" val="1"/>
              </a:ext>
            </a:extLst>
          </p:cNvPr>
          <p:cNvSpPr/>
          <p:nvPr userDrawn="1"/>
        </p:nvSpPr>
        <p:spPr>
          <a:xfrm rot="16200000">
            <a:off x="10458450" y="4290146"/>
            <a:ext cx="2743200" cy="723900"/>
          </a:xfrm>
          <a:custGeom>
            <a:avLst/>
            <a:gdLst/>
            <a:ahLst/>
            <a:cxnLst/>
            <a:rect l="l" t="t" r="r" b="b"/>
            <a:pathLst>
              <a:path w="2884235" h="812800">
                <a:moveTo>
                  <a:pt x="0" y="0"/>
                </a:moveTo>
                <a:lnTo>
                  <a:pt x="2884235" y="0"/>
                </a:lnTo>
                <a:lnTo>
                  <a:pt x="2884235" y="812800"/>
                </a:lnTo>
                <a:lnTo>
                  <a:pt x="0" y="812800"/>
                </a:lnTo>
                <a:close/>
              </a:path>
            </a:pathLst>
          </a:custGeom>
          <a:solidFill>
            <a:schemeClr val="accent1"/>
          </a:solidFill>
        </p:spPr>
        <p:txBody>
          <a:bodyPr/>
          <a:lstStyle/>
          <a:p>
            <a:endParaRPr lang="zh-CN" altLang="en-US" u="sng"/>
          </a:p>
        </p:txBody>
      </p:sp>
      <p:sp>
        <p:nvSpPr>
          <p:cNvPr id="3" name="Date Placeholder 2">
            <a:extLst>
              <a:ext uri="{FF2B5EF4-FFF2-40B4-BE49-F238E27FC236}">
                <a16:creationId xmlns:a16="http://schemas.microsoft.com/office/drawing/2014/main" id="{99426CCE-903F-787D-DC5C-FF2BF81B254C}"/>
              </a:ext>
            </a:extLst>
          </p:cNvPr>
          <p:cNvSpPr>
            <a:spLocks noGrp="1"/>
          </p:cNvSpPr>
          <p:nvPr>
            <p:ph type="dt" sz="half" idx="14"/>
          </p:nvPr>
        </p:nvSpPr>
        <p:spPr/>
        <p:txBody>
          <a:bodyPr/>
          <a:lstStyle/>
          <a:p>
            <a:r>
              <a:rPr lang="en-US" altLang="zh-CN"/>
              <a:t>04/26/2025</a:t>
            </a:r>
          </a:p>
        </p:txBody>
      </p:sp>
      <p:sp>
        <p:nvSpPr>
          <p:cNvPr id="7" name="Footer Placeholder 6">
            <a:extLst>
              <a:ext uri="{FF2B5EF4-FFF2-40B4-BE49-F238E27FC236}">
                <a16:creationId xmlns:a16="http://schemas.microsoft.com/office/drawing/2014/main" id="{990D41AC-533B-8C43-568C-2D0673A144EC}"/>
              </a:ext>
            </a:extLst>
          </p:cNvPr>
          <p:cNvSpPr>
            <a:spLocks noGrp="1"/>
          </p:cNvSpPr>
          <p:nvPr>
            <p:ph type="ftr" sz="quarter" idx="15"/>
          </p:nvPr>
        </p:nvSpPr>
        <p:spPr/>
        <p:txBody>
          <a:bodyPr/>
          <a:lstStyle/>
          <a:p>
            <a:r>
              <a:rPr lang="en-US" altLang="zh-CN"/>
              <a:t>Sample Footer Text</a:t>
            </a:r>
          </a:p>
        </p:txBody>
      </p:sp>
      <p:sp>
        <p:nvSpPr>
          <p:cNvPr id="9" name="Slide Number Placeholder 8">
            <a:extLst>
              <a:ext uri="{FF2B5EF4-FFF2-40B4-BE49-F238E27FC236}">
                <a16:creationId xmlns:a16="http://schemas.microsoft.com/office/drawing/2014/main" id="{4CDAB259-04D2-2425-A747-8E7D71236A58}"/>
              </a:ext>
            </a:extLst>
          </p:cNvPr>
          <p:cNvSpPr>
            <a:spLocks noGrp="1"/>
          </p:cNvSpPr>
          <p:nvPr>
            <p:ph type="sldNum" sz="half" idx="16"/>
          </p:nvPr>
        </p:nvSpPr>
        <p:spPr/>
        <p:txBody>
          <a:bodyPr/>
          <a:lstStyle/>
          <a:p>
            <a:fld id="{64D095EA-18D5-4754-B677-EAAE710458D2}" type="slidenum">
              <a:rPr lang="en-US" altLang="zh-CN" smtClean="0"/>
              <a:pPr/>
              <a:t>‹#›</a:t>
            </a:fld>
            <a:endParaRPr lang="en-US" altLang="zh-CN"/>
          </a:p>
        </p:txBody>
      </p:sp>
    </p:spTree>
    <p:extLst>
      <p:ext uri="{BB962C8B-B14F-4D97-AF65-F5344CB8AC3E}">
        <p14:creationId xmlns:p14="http://schemas.microsoft.com/office/powerpoint/2010/main" val="2723892555"/>
      </p:ext>
    </p:extLst>
  </p:cSld>
  <p:clrMapOvr>
    <a:overrideClrMapping bg1="dk1" tx1="lt1" bg2="dk2" tx2="lt2" accent1="accent1" accent2="accent2" accent3="accent3" accent4="accent4" accent5="accent5" accent6="accent6" hlink="hlink" folHlink="folHlink"/>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Conclusion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844000" y="1627318"/>
            <a:ext cx="8430767" cy="1842020"/>
          </a:xfrm>
        </p:spPr>
        <p:txBody>
          <a:bodyPr lIns="0" tIns="0" rIns="0" bIns="0" anchor="b">
            <a:noAutofit/>
          </a:bodyPr>
          <a:lstStyle>
            <a:lvl1pPr>
              <a:defRPr sz="6000" b="0"/>
            </a:lvl1pPr>
          </a:lstStyle>
          <a:p>
            <a:r>
              <a:rPr lang="en-US"/>
              <a:t>Click to edit Master title style</a:t>
            </a:r>
          </a:p>
        </p:txBody>
      </p:sp>
      <p:sp>
        <p:nvSpPr>
          <p:cNvPr id="7" name="Content Placeholder 6">
            <a:extLst>
              <a:ext uri="{FF2B5EF4-FFF2-40B4-BE49-F238E27FC236}">
                <a16:creationId xmlns:a16="http://schemas.microsoft.com/office/drawing/2014/main" id="{053FFEDA-E57B-DF13-2394-A1514E15F85A}"/>
              </a:ext>
            </a:extLst>
          </p:cNvPr>
          <p:cNvSpPr>
            <a:spLocks noGrp="1"/>
          </p:cNvSpPr>
          <p:nvPr>
            <p:ph sz="quarter" idx="14"/>
          </p:nvPr>
        </p:nvSpPr>
        <p:spPr>
          <a:xfrm>
            <a:off x="844128" y="3622674"/>
            <a:ext cx="8430639" cy="1279615"/>
          </a:xfrm>
        </p:spPr>
        <p:txBody>
          <a:bodyPr lIns="0" tIns="0" rIns="0" bIns="0">
            <a:noAutofit/>
          </a:bodyPr>
          <a:lstStyle>
            <a:lvl1pPr marL="0" indent="0">
              <a:buNone/>
              <a:defRPr sz="1400"/>
            </a:lvl1pPr>
            <a:lvl2pPr marL="228600" indent="0">
              <a:buNone/>
              <a:defRPr sz="1200"/>
            </a:lvl2pPr>
            <a:lvl3pPr marL="457200" indent="0">
              <a:buNone/>
              <a:defRPr sz="1100"/>
            </a:lvl3pPr>
            <a:lvl4pPr marL="685800" indent="0">
              <a:buNone/>
              <a:defRPr sz="1050"/>
            </a:lvl4pPr>
            <a:lvl5pPr marL="914400" indent="0">
              <a:buNone/>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reeform 10">
            <a:extLst>
              <a:ext uri="{FF2B5EF4-FFF2-40B4-BE49-F238E27FC236}">
                <a16:creationId xmlns:a16="http://schemas.microsoft.com/office/drawing/2014/main" id="{8FDCED18-C414-F7C6-D98C-8B3AC35E6C72}"/>
              </a:ext>
              <a:ext uri="{C183D7F6-B498-43B3-948B-1728B52AA6E4}">
                <adec:decorative xmlns:adec="http://schemas.microsoft.com/office/drawing/2017/decorative" val="1"/>
              </a:ext>
            </a:extLst>
          </p:cNvPr>
          <p:cNvSpPr/>
          <p:nvPr userDrawn="1"/>
        </p:nvSpPr>
        <p:spPr>
          <a:xfrm rot="16200000">
            <a:off x="9751085" y="2789766"/>
            <a:ext cx="3603364" cy="1278467"/>
          </a:xfrm>
          <a:custGeom>
            <a:avLst/>
            <a:gdLst/>
            <a:ahLst/>
            <a:cxnLst/>
            <a:rect l="l" t="t" r="r" b="b"/>
            <a:pathLst>
              <a:path w="2884235" h="812800">
                <a:moveTo>
                  <a:pt x="0" y="0"/>
                </a:moveTo>
                <a:lnTo>
                  <a:pt x="2884235" y="0"/>
                </a:lnTo>
                <a:lnTo>
                  <a:pt x="2884235" y="812800"/>
                </a:lnTo>
                <a:lnTo>
                  <a:pt x="0" y="812800"/>
                </a:lnTo>
                <a:close/>
              </a:path>
            </a:pathLst>
          </a:custGeom>
          <a:solidFill>
            <a:schemeClr val="accent1"/>
          </a:solidFill>
        </p:spPr>
        <p:txBody>
          <a:bodyPr/>
          <a:lstStyle/>
          <a:p>
            <a:endParaRPr lang="zh-CN" altLang="en-US" u="sng"/>
          </a:p>
        </p:txBody>
      </p:sp>
      <p:sp>
        <p:nvSpPr>
          <p:cNvPr id="3" name="Date Placeholder 2">
            <a:extLst>
              <a:ext uri="{FF2B5EF4-FFF2-40B4-BE49-F238E27FC236}">
                <a16:creationId xmlns:a16="http://schemas.microsoft.com/office/drawing/2014/main" id="{636CD2F2-0F5F-A7AB-8F92-3AF43CD57F2B}"/>
              </a:ext>
            </a:extLst>
          </p:cNvPr>
          <p:cNvSpPr>
            <a:spLocks noGrp="1"/>
          </p:cNvSpPr>
          <p:nvPr>
            <p:ph type="dt" sz="half" idx="15"/>
          </p:nvPr>
        </p:nvSpPr>
        <p:spPr/>
        <p:txBody>
          <a:bodyPr/>
          <a:lstStyle/>
          <a:p>
            <a:r>
              <a:rPr lang="en-US" altLang="zh-CN"/>
              <a:t>04/26/2025</a:t>
            </a:r>
          </a:p>
        </p:txBody>
      </p:sp>
      <p:sp>
        <p:nvSpPr>
          <p:cNvPr id="8" name="Footer Placeholder 7">
            <a:extLst>
              <a:ext uri="{FF2B5EF4-FFF2-40B4-BE49-F238E27FC236}">
                <a16:creationId xmlns:a16="http://schemas.microsoft.com/office/drawing/2014/main" id="{378D6886-AD32-51ED-233D-D0CF6223084E}"/>
              </a:ext>
            </a:extLst>
          </p:cNvPr>
          <p:cNvSpPr>
            <a:spLocks noGrp="1"/>
          </p:cNvSpPr>
          <p:nvPr>
            <p:ph type="ftr" sz="quarter" idx="16"/>
          </p:nvPr>
        </p:nvSpPr>
        <p:spPr/>
        <p:txBody>
          <a:bodyPr/>
          <a:lstStyle/>
          <a:p>
            <a:r>
              <a:rPr lang="en-US" altLang="zh-CN"/>
              <a:t>Sample Footer Text</a:t>
            </a:r>
          </a:p>
        </p:txBody>
      </p:sp>
      <p:sp>
        <p:nvSpPr>
          <p:cNvPr id="9" name="Slide Number Placeholder 8">
            <a:extLst>
              <a:ext uri="{FF2B5EF4-FFF2-40B4-BE49-F238E27FC236}">
                <a16:creationId xmlns:a16="http://schemas.microsoft.com/office/drawing/2014/main" id="{AE20AA7E-90A7-E423-3DEE-3B4B57FE1198}"/>
              </a:ext>
            </a:extLst>
          </p:cNvPr>
          <p:cNvSpPr>
            <a:spLocks noGrp="1"/>
          </p:cNvSpPr>
          <p:nvPr>
            <p:ph type="sldNum" sz="half" idx="17"/>
          </p:nvPr>
        </p:nvSpPr>
        <p:spPr/>
        <p:txBody>
          <a:bodyPr/>
          <a:lstStyle/>
          <a:p>
            <a:fld id="{64D095EA-18D5-4754-B677-EAAE710458D2}" type="slidenum">
              <a:rPr lang="en-US" altLang="zh-CN" smtClean="0"/>
              <a:pPr/>
              <a:t>‹#›</a:t>
            </a:fld>
            <a:endParaRPr lang="en-US" altLang="zh-CN"/>
          </a:p>
        </p:txBody>
      </p:sp>
    </p:spTree>
    <p:extLst>
      <p:ext uri="{BB962C8B-B14F-4D97-AF65-F5344CB8AC3E}">
        <p14:creationId xmlns:p14="http://schemas.microsoft.com/office/powerpoint/2010/main" val="807576641"/>
      </p:ext>
    </p:extLst>
  </p:cSld>
  <p:clrMapOvr>
    <a:overrideClrMapping bg1="dk1" tx1="lt1" bg2="dk2" tx2="lt2" accent1="accent1" accent2="accent2" accent3="accent3" accent4="accent4" accent5="accent5" accent6="accent6" hlink="hlink" folHlink="folHlink"/>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userDrawn="1">
  <p:cSld name="Cosing">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AEC883F5-7BE7-D1A3-93C9-9C475A2CB860}"/>
              </a:ext>
              <a:ext uri="{C183D7F6-B498-43B3-948B-1728B52AA6E4}">
                <adec:decorative xmlns:adec="http://schemas.microsoft.com/office/drawing/2017/decorative" val="1"/>
              </a:ext>
            </a:extLst>
          </p:cNvPr>
          <p:cNvSpPr/>
          <p:nvPr userDrawn="1"/>
        </p:nvSpPr>
        <p:spPr>
          <a:xfrm rot="5400000">
            <a:off x="845820" y="5270500"/>
            <a:ext cx="741680" cy="243332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634F1FF0-4427-86A3-4D78-0F719ED7FEF9}"/>
              </a:ext>
              <a:ext uri="{C183D7F6-B498-43B3-948B-1728B52AA6E4}">
                <adec:decorative xmlns:adec="http://schemas.microsoft.com/office/drawing/2017/decorative" val="1"/>
              </a:ext>
            </a:extLst>
          </p:cNvPr>
          <p:cNvSpPr/>
          <p:nvPr userDrawn="1"/>
        </p:nvSpPr>
        <p:spPr>
          <a:xfrm>
            <a:off x="0" y="1706880"/>
            <a:ext cx="782320" cy="200152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10">
            <a:extLst>
              <a:ext uri="{FF2B5EF4-FFF2-40B4-BE49-F238E27FC236}">
                <a16:creationId xmlns:a16="http://schemas.microsoft.com/office/drawing/2014/main" id="{7601B0E6-3C72-DA7C-AABE-BEB976EAD38F}"/>
              </a:ext>
              <a:ext uri="{C183D7F6-B498-43B3-948B-1728B52AA6E4}">
                <adec:decorative xmlns:adec="http://schemas.microsoft.com/office/drawing/2017/decorative" val="1"/>
              </a:ext>
            </a:extLst>
          </p:cNvPr>
          <p:cNvSpPr/>
          <p:nvPr userDrawn="1"/>
        </p:nvSpPr>
        <p:spPr>
          <a:xfrm>
            <a:off x="5003800" y="0"/>
            <a:ext cx="7188200" cy="6858000"/>
          </a:xfrm>
          <a:custGeom>
            <a:avLst/>
            <a:gdLst/>
            <a:ahLst/>
            <a:cxnLst/>
            <a:rect l="l" t="t" r="r" b="b"/>
            <a:pathLst>
              <a:path w="2884235" h="812800">
                <a:moveTo>
                  <a:pt x="0" y="0"/>
                </a:moveTo>
                <a:lnTo>
                  <a:pt x="2884235" y="0"/>
                </a:lnTo>
                <a:lnTo>
                  <a:pt x="2884235" y="812800"/>
                </a:lnTo>
                <a:lnTo>
                  <a:pt x="0" y="812800"/>
                </a:lnTo>
                <a:close/>
              </a:path>
            </a:pathLst>
          </a:custGeom>
          <a:solidFill>
            <a:schemeClr val="accent1"/>
          </a:solidFill>
        </p:spPr>
        <p:txBody>
          <a:bodyPr/>
          <a:lstStyle/>
          <a:p>
            <a:endParaRPr lang="zh-CN" altLang="en-US" u="sng"/>
          </a:p>
        </p:txBody>
      </p:sp>
      <p:sp>
        <p:nvSpPr>
          <p:cNvPr id="28" name="Title 27">
            <a:extLst>
              <a:ext uri="{FF2B5EF4-FFF2-40B4-BE49-F238E27FC236}">
                <a16:creationId xmlns:a16="http://schemas.microsoft.com/office/drawing/2014/main" id="{B22DC1AD-104F-B2A9-0D6E-AADE2D550AB6}"/>
              </a:ext>
            </a:extLst>
          </p:cNvPr>
          <p:cNvSpPr>
            <a:spLocks noGrp="1"/>
          </p:cNvSpPr>
          <p:nvPr>
            <p:ph type="ctrTitle" hasCustomPrompt="1"/>
          </p:nvPr>
        </p:nvSpPr>
        <p:spPr>
          <a:xfrm>
            <a:off x="6331476" y="1153634"/>
            <a:ext cx="5184248" cy="4550732"/>
          </a:xfrm>
          <a:prstGeom prst="rect">
            <a:avLst/>
          </a:prstGeom>
        </p:spPr>
        <p:txBody>
          <a:bodyPr lIns="0" tIns="0" rIns="0" bIns="0" anchor="ctr">
            <a:noAutofit/>
          </a:bodyPr>
          <a:lstStyle>
            <a:lvl1pPr algn="ctr">
              <a:lnSpc>
                <a:spcPct val="100000"/>
              </a:lnSpc>
              <a:defRPr sz="6000" b="0" baseline="0">
                <a:solidFill>
                  <a:schemeClr val="tx1"/>
                </a:solidFill>
              </a:defRPr>
            </a:lvl1pPr>
          </a:lstStyle>
          <a:p>
            <a:r>
              <a:rPr lang="en-US" altLang="zh-CN" sz="7200"/>
              <a:t>CLICK TO EDIT MASTER TITLE STYLE</a:t>
            </a:r>
            <a:endParaRPr lang="zh-CN" altLang="en-US"/>
          </a:p>
        </p:txBody>
      </p:sp>
      <p:sp>
        <p:nvSpPr>
          <p:cNvPr id="13" name="Picture Placeholder 12">
            <a:extLst>
              <a:ext uri="{FF2B5EF4-FFF2-40B4-BE49-F238E27FC236}">
                <a16:creationId xmlns:a16="http://schemas.microsoft.com/office/drawing/2014/main" id="{1F6A65A1-92CE-EE19-EEE3-1696F336C737}"/>
              </a:ext>
            </a:extLst>
          </p:cNvPr>
          <p:cNvSpPr>
            <a:spLocks noGrp="1"/>
          </p:cNvSpPr>
          <p:nvPr>
            <p:ph type="pic" sz="quarter" idx="18"/>
          </p:nvPr>
        </p:nvSpPr>
        <p:spPr>
          <a:xfrm>
            <a:off x="0" y="0"/>
            <a:ext cx="6256866" cy="6858000"/>
          </a:xfrm>
          <a:custGeom>
            <a:avLst/>
            <a:gdLst>
              <a:gd name="connsiteX0" fmla="*/ 0 w 6256866"/>
              <a:gd name="connsiteY0" fmla="*/ 0 h 6858000"/>
              <a:gd name="connsiteX1" fmla="*/ 5130265 w 6256866"/>
              <a:gd name="connsiteY1" fmla="*/ 0 h 6858000"/>
              <a:gd name="connsiteX2" fmla="*/ 5130265 w 6256866"/>
              <a:gd name="connsiteY2" fmla="*/ 3276600 h 6858000"/>
              <a:gd name="connsiteX3" fmla="*/ 6256866 w 6256866"/>
              <a:gd name="connsiteY3" fmla="*/ 3276600 h 6858000"/>
              <a:gd name="connsiteX4" fmla="*/ 6256866 w 6256866"/>
              <a:gd name="connsiteY4" fmla="*/ 4139648 h 6858000"/>
              <a:gd name="connsiteX5" fmla="*/ 5130265 w 6256866"/>
              <a:gd name="connsiteY5" fmla="*/ 4139648 h 6858000"/>
              <a:gd name="connsiteX6" fmla="*/ 5130265 w 6256866"/>
              <a:gd name="connsiteY6" fmla="*/ 6858000 h 6858000"/>
              <a:gd name="connsiteX7" fmla="*/ 2433320 w 6256866"/>
              <a:gd name="connsiteY7" fmla="*/ 6858000 h 6858000"/>
              <a:gd name="connsiteX8" fmla="*/ 2433320 w 6256866"/>
              <a:gd name="connsiteY8" fmla="*/ 6116320 h 6858000"/>
              <a:gd name="connsiteX9" fmla="*/ 0 w 6256866"/>
              <a:gd name="connsiteY9" fmla="*/ 6116320 h 6858000"/>
              <a:gd name="connsiteX10" fmla="*/ 0 w 6256866"/>
              <a:gd name="connsiteY10" fmla="*/ 3708400 h 6858000"/>
              <a:gd name="connsiteX11" fmla="*/ 782320 w 6256866"/>
              <a:gd name="connsiteY11" fmla="*/ 3708400 h 6858000"/>
              <a:gd name="connsiteX12" fmla="*/ 782320 w 6256866"/>
              <a:gd name="connsiteY12" fmla="*/ 1706880 h 6858000"/>
              <a:gd name="connsiteX13" fmla="*/ 0 w 6256866"/>
              <a:gd name="connsiteY13" fmla="*/ 170688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256866" h="6858000">
                <a:moveTo>
                  <a:pt x="0" y="0"/>
                </a:moveTo>
                <a:lnTo>
                  <a:pt x="5130265" y="0"/>
                </a:lnTo>
                <a:lnTo>
                  <a:pt x="5130265" y="3276600"/>
                </a:lnTo>
                <a:lnTo>
                  <a:pt x="6256866" y="3276600"/>
                </a:lnTo>
                <a:lnTo>
                  <a:pt x="6256866" y="4139648"/>
                </a:lnTo>
                <a:lnTo>
                  <a:pt x="5130265" y="4139648"/>
                </a:lnTo>
                <a:lnTo>
                  <a:pt x="5130265" y="6858000"/>
                </a:lnTo>
                <a:lnTo>
                  <a:pt x="2433320" y="6858000"/>
                </a:lnTo>
                <a:lnTo>
                  <a:pt x="2433320" y="6116320"/>
                </a:lnTo>
                <a:lnTo>
                  <a:pt x="0" y="6116320"/>
                </a:lnTo>
                <a:lnTo>
                  <a:pt x="0" y="3708400"/>
                </a:lnTo>
                <a:lnTo>
                  <a:pt x="782320" y="3708400"/>
                </a:lnTo>
                <a:lnTo>
                  <a:pt x="782320" y="1706880"/>
                </a:lnTo>
                <a:lnTo>
                  <a:pt x="0" y="1706880"/>
                </a:lnTo>
                <a:close/>
              </a:path>
            </a:pathLst>
          </a:custGeom>
          <a:noFill/>
        </p:spPr>
        <p:txBody>
          <a:bodyPr wrap="square">
            <a:noAutofit/>
          </a:bodyPr>
          <a:lstStyle/>
          <a:p>
            <a:endParaRPr lang="en-US"/>
          </a:p>
        </p:txBody>
      </p:sp>
      <p:sp>
        <p:nvSpPr>
          <p:cNvPr id="5" name="Date Placeholder 4">
            <a:extLst>
              <a:ext uri="{FF2B5EF4-FFF2-40B4-BE49-F238E27FC236}">
                <a16:creationId xmlns:a16="http://schemas.microsoft.com/office/drawing/2014/main" id="{DD7D5DA1-025D-2C65-E8EE-CEE1E76E0530}"/>
              </a:ext>
            </a:extLst>
          </p:cNvPr>
          <p:cNvSpPr>
            <a:spLocks noGrp="1"/>
          </p:cNvSpPr>
          <p:nvPr>
            <p:ph type="dt" sz="half" idx="19"/>
          </p:nvPr>
        </p:nvSpPr>
        <p:spPr/>
        <p:txBody>
          <a:bodyPr/>
          <a:lstStyle/>
          <a:p>
            <a:r>
              <a:rPr lang="en-US" altLang="zh-CN"/>
              <a:t>04/26/2025</a:t>
            </a:r>
          </a:p>
        </p:txBody>
      </p:sp>
      <p:sp>
        <p:nvSpPr>
          <p:cNvPr id="6" name="Footer Placeholder 5">
            <a:extLst>
              <a:ext uri="{FF2B5EF4-FFF2-40B4-BE49-F238E27FC236}">
                <a16:creationId xmlns:a16="http://schemas.microsoft.com/office/drawing/2014/main" id="{4F4368DB-AB72-1EC3-A527-8C8E999154B5}"/>
              </a:ext>
            </a:extLst>
          </p:cNvPr>
          <p:cNvSpPr>
            <a:spLocks noGrp="1"/>
          </p:cNvSpPr>
          <p:nvPr>
            <p:ph type="ftr" sz="quarter" idx="20"/>
          </p:nvPr>
        </p:nvSpPr>
        <p:spPr/>
        <p:txBody>
          <a:bodyPr/>
          <a:lstStyle/>
          <a:p>
            <a:r>
              <a:rPr lang="en-US" altLang="zh-CN"/>
              <a:t>Sample Footer Text</a:t>
            </a:r>
          </a:p>
        </p:txBody>
      </p:sp>
      <p:sp>
        <p:nvSpPr>
          <p:cNvPr id="7" name="Slide Number Placeholder 6">
            <a:extLst>
              <a:ext uri="{FF2B5EF4-FFF2-40B4-BE49-F238E27FC236}">
                <a16:creationId xmlns:a16="http://schemas.microsoft.com/office/drawing/2014/main" id="{A06EC095-9480-514A-7E3D-3E2E2EF9CD27}"/>
              </a:ext>
            </a:extLst>
          </p:cNvPr>
          <p:cNvSpPr>
            <a:spLocks noGrp="1"/>
          </p:cNvSpPr>
          <p:nvPr>
            <p:ph type="sldNum" sz="half" idx="21"/>
          </p:nvPr>
        </p:nvSpPr>
        <p:spPr/>
        <p:txBody>
          <a:bodyPr/>
          <a:lstStyle/>
          <a:p>
            <a:fld id="{64D095EA-18D5-4754-B677-EAAE710458D2}" type="slidenum">
              <a:rPr lang="en-US" altLang="zh-CN" smtClean="0"/>
              <a:pPr/>
              <a:t>‹#›</a:t>
            </a:fld>
            <a:endParaRPr lang="en-US" altLang="zh-CN"/>
          </a:p>
        </p:txBody>
      </p:sp>
    </p:spTree>
    <p:extLst>
      <p:ext uri="{BB962C8B-B14F-4D97-AF65-F5344CB8AC3E}">
        <p14:creationId xmlns:p14="http://schemas.microsoft.com/office/powerpoint/2010/main" val="34830871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Section Header, Photo 1">
    <p:bg>
      <p:bgPr>
        <a:solidFill>
          <a:schemeClr val="bg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4105B0D-67F2-9812-52C4-70EF88F9FDD0}"/>
              </a:ext>
            </a:extLst>
          </p:cNvPr>
          <p:cNvSpPr>
            <a:spLocks noGrp="1"/>
          </p:cNvSpPr>
          <p:nvPr>
            <p:ph type="title"/>
          </p:nvPr>
        </p:nvSpPr>
        <p:spPr>
          <a:xfrm>
            <a:off x="657226" y="436418"/>
            <a:ext cx="5896338" cy="4512397"/>
          </a:xfrm>
        </p:spPr>
        <p:txBody>
          <a:bodyPr lIns="0" tIns="0" rIns="0" bIns="0">
            <a:noAutofit/>
          </a:bodyPr>
          <a:lstStyle>
            <a:lvl1pPr>
              <a:defRPr sz="6000" b="0" baseline="0"/>
            </a:lvl1pPr>
          </a:lstStyle>
          <a:p>
            <a:r>
              <a:rPr lang="en-US"/>
              <a:t>Click to edit Master title style</a:t>
            </a:r>
            <a:endParaRPr lang="en-CN"/>
          </a:p>
        </p:txBody>
      </p:sp>
      <p:sp>
        <p:nvSpPr>
          <p:cNvPr id="3" name="Text Placeholder 2">
            <a:extLst>
              <a:ext uri="{FF2B5EF4-FFF2-40B4-BE49-F238E27FC236}">
                <a16:creationId xmlns:a16="http://schemas.microsoft.com/office/drawing/2014/main" id="{DA114507-3B87-3C37-7F16-5679671A064B}"/>
              </a:ext>
            </a:extLst>
          </p:cNvPr>
          <p:cNvSpPr>
            <a:spLocks noGrp="1"/>
          </p:cNvSpPr>
          <p:nvPr>
            <p:ph type="body" sz="quarter" idx="17" hasCustomPrompt="1"/>
          </p:nvPr>
        </p:nvSpPr>
        <p:spPr>
          <a:xfrm>
            <a:off x="657225" y="5152864"/>
            <a:ext cx="5889827" cy="1268718"/>
          </a:xfrm>
        </p:spPr>
        <p:txBody>
          <a:bodyPr lIns="0" tIns="0" rIns="0" bIns="0">
            <a:noAutofit/>
          </a:bodyPr>
          <a:lstStyle>
            <a:lvl1pPr marL="0" indent="0">
              <a:lnSpc>
                <a:spcPct val="120000"/>
              </a:lnSpc>
              <a:spcBef>
                <a:spcPts val="0"/>
              </a:spcBef>
              <a:buNone/>
              <a:defRPr sz="1400" baseline="0">
                <a:solidFill>
                  <a:schemeClr val="tx1"/>
                </a:solidFill>
                <a:latin typeface="+mn-lt"/>
              </a:defRPr>
            </a:lvl1pPr>
          </a:lstStyle>
          <a:p>
            <a:pPr lvl="0"/>
            <a:r>
              <a:rPr lang="en-US" altLang="zh-CN"/>
              <a:t>Click</a:t>
            </a:r>
            <a:r>
              <a:rPr lang="zh-CN" altLang="en-US"/>
              <a:t> </a:t>
            </a:r>
            <a:r>
              <a:rPr lang="en-US" altLang="zh-CN"/>
              <a:t>to edit Master subtitle style</a:t>
            </a:r>
            <a:endParaRPr lang="zh-CN" altLang="en-US"/>
          </a:p>
        </p:txBody>
      </p:sp>
      <p:sp>
        <p:nvSpPr>
          <p:cNvPr id="7" name="Picture Placeholder 6" descr="Closeup on person wearing glasses.">
            <a:extLst>
              <a:ext uri="{FF2B5EF4-FFF2-40B4-BE49-F238E27FC236}">
                <a16:creationId xmlns:a16="http://schemas.microsoft.com/office/drawing/2014/main" id="{0C52EA65-FC43-25C0-960D-AB8027D2420A}"/>
              </a:ext>
              <a:ext uri="{C183D7F6-B498-43B3-948B-1728B52AA6E4}">
                <adec:decorative xmlns:adec="http://schemas.microsoft.com/office/drawing/2017/decorative" val="0"/>
              </a:ext>
            </a:extLst>
          </p:cNvPr>
          <p:cNvSpPr>
            <a:spLocks noGrp="1"/>
          </p:cNvSpPr>
          <p:nvPr>
            <p:ph type="pic" sz="quarter" idx="18"/>
          </p:nvPr>
        </p:nvSpPr>
        <p:spPr>
          <a:xfrm>
            <a:off x="6883862" y="669510"/>
            <a:ext cx="3902491" cy="3902491"/>
          </a:xfrm>
          <a:custGeom>
            <a:avLst/>
            <a:gdLst>
              <a:gd name="connsiteX0" fmla="*/ 1951245 w 3902491"/>
              <a:gd name="connsiteY0" fmla="*/ 0 h 3902491"/>
              <a:gd name="connsiteX1" fmla="*/ 3902491 w 3902491"/>
              <a:gd name="connsiteY1" fmla="*/ 1951246 h 3902491"/>
              <a:gd name="connsiteX2" fmla="*/ 1951246 w 3902491"/>
              <a:gd name="connsiteY2" fmla="*/ 3902491 h 3902491"/>
              <a:gd name="connsiteX3" fmla="*/ 1951245 w 3902491"/>
              <a:gd name="connsiteY3" fmla="*/ 3902491 h 3902491"/>
              <a:gd name="connsiteX4" fmla="*/ 0 w 3902491"/>
              <a:gd name="connsiteY4" fmla="*/ 1951246 h 39024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02491" h="3902491">
                <a:moveTo>
                  <a:pt x="1951245" y="0"/>
                </a:moveTo>
                <a:lnTo>
                  <a:pt x="3902491" y="1951246"/>
                </a:lnTo>
                <a:lnTo>
                  <a:pt x="1951246" y="3902491"/>
                </a:lnTo>
                <a:lnTo>
                  <a:pt x="1951245" y="3902491"/>
                </a:lnTo>
                <a:lnTo>
                  <a:pt x="0" y="1951246"/>
                </a:lnTo>
                <a:close/>
              </a:path>
            </a:pathLst>
          </a:custGeom>
          <a:noFill/>
        </p:spPr>
        <p:txBody>
          <a:bodyPr wrap="square">
            <a:noAutofit/>
          </a:bodyPr>
          <a:lstStyle/>
          <a:p>
            <a:endParaRPr lang="zh-CN" altLang="en-US"/>
          </a:p>
        </p:txBody>
      </p:sp>
      <p:sp>
        <p:nvSpPr>
          <p:cNvPr id="13" name="Picture Placeholder 12" descr="One person clapping and smiling.">
            <a:extLst>
              <a:ext uri="{FF2B5EF4-FFF2-40B4-BE49-F238E27FC236}">
                <a16:creationId xmlns:a16="http://schemas.microsoft.com/office/drawing/2014/main" id="{60D97465-0A08-3AAC-3DDD-E6A85BBB6575}"/>
              </a:ext>
              <a:ext uri="{C183D7F6-B498-43B3-948B-1728B52AA6E4}">
                <adec:decorative xmlns:adec="http://schemas.microsoft.com/office/drawing/2017/decorative" val="0"/>
              </a:ext>
            </a:extLst>
          </p:cNvPr>
          <p:cNvSpPr>
            <a:spLocks noGrp="1"/>
          </p:cNvSpPr>
          <p:nvPr>
            <p:ph type="pic" sz="quarter" idx="19"/>
          </p:nvPr>
        </p:nvSpPr>
        <p:spPr>
          <a:xfrm>
            <a:off x="9052312" y="2833425"/>
            <a:ext cx="3139688" cy="3872174"/>
          </a:xfrm>
          <a:custGeom>
            <a:avLst/>
            <a:gdLst>
              <a:gd name="connsiteX0" fmla="*/ 1948799 w 3139688"/>
              <a:gd name="connsiteY0" fmla="*/ 0 h 3872174"/>
              <a:gd name="connsiteX1" fmla="*/ 3139688 w 3139688"/>
              <a:gd name="connsiteY1" fmla="*/ 1190889 h 3872174"/>
              <a:gd name="connsiteX2" fmla="*/ 3139688 w 3139688"/>
              <a:gd name="connsiteY2" fmla="*/ 2706710 h 3872174"/>
              <a:gd name="connsiteX3" fmla="*/ 1974223 w 3139688"/>
              <a:gd name="connsiteY3" fmla="*/ 3872174 h 3872174"/>
              <a:gd name="connsiteX4" fmla="*/ 1923375 w 3139688"/>
              <a:gd name="connsiteY4" fmla="*/ 3872174 h 3872174"/>
              <a:gd name="connsiteX5" fmla="*/ 0 w 3139688"/>
              <a:gd name="connsiteY5" fmla="*/ 1948799 h 3872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39688" h="3872174">
                <a:moveTo>
                  <a:pt x="1948799" y="0"/>
                </a:moveTo>
                <a:lnTo>
                  <a:pt x="3139688" y="1190889"/>
                </a:lnTo>
                <a:lnTo>
                  <a:pt x="3139688" y="2706710"/>
                </a:lnTo>
                <a:lnTo>
                  <a:pt x="1974223" y="3872174"/>
                </a:lnTo>
                <a:lnTo>
                  <a:pt x="1923375" y="3872174"/>
                </a:lnTo>
                <a:lnTo>
                  <a:pt x="0" y="1948799"/>
                </a:lnTo>
                <a:close/>
              </a:path>
            </a:pathLst>
          </a:custGeom>
          <a:noFill/>
        </p:spPr>
        <p:txBody>
          <a:bodyPr wrap="square">
            <a:noAutofit/>
          </a:bodyPr>
          <a:lstStyle/>
          <a:p>
            <a:endParaRPr lang="zh-CN" altLang="en-US"/>
          </a:p>
        </p:txBody>
      </p:sp>
      <p:sp>
        <p:nvSpPr>
          <p:cNvPr id="24" name="Freeform: Shape 23">
            <a:extLst>
              <a:ext uri="{FF2B5EF4-FFF2-40B4-BE49-F238E27FC236}">
                <a16:creationId xmlns:a16="http://schemas.microsoft.com/office/drawing/2014/main" id="{05BD3FE9-403D-4D43-E51A-2A3EE4F13931}"/>
              </a:ext>
              <a:ext uri="{C183D7F6-B498-43B3-948B-1728B52AA6E4}">
                <adec:decorative xmlns:adec="http://schemas.microsoft.com/office/drawing/2017/decorative" val="1"/>
              </a:ext>
            </a:extLst>
          </p:cNvPr>
          <p:cNvSpPr/>
          <p:nvPr userDrawn="1"/>
        </p:nvSpPr>
        <p:spPr>
          <a:xfrm flipV="1">
            <a:off x="8616950" y="0"/>
            <a:ext cx="3575051" cy="3612361"/>
          </a:xfrm>
          <a:custGeom>
            <a:avLst/>
            <a:gdLst>
              <a:gd name="connsiteX0" fmla="*/ 0 w 2869917"/>
              <a:gd name="connsiteY0" fmla="*/ 2899868 h 2899868"/>
              <a:gd name="connsiteX1" fmla="*/ 2869917 w 2869917"/>
              <a:gd name="connsiteY1" fmla="*/ 2899868 h 2899868"/>
              <a:gd name="connsiteX2" fmla="*/ 2869917 w 2869917"/>
              <a:gd name="connsiteY2" fmla="*/ 0 h 2899868"/>
            </a:gdLst>
            <a:ahLst/>
            <a:cxnLst>
              <a:cxn ang="0">
                <a:pos x="connsiteX0" y="connsiteY0"/>
              </a:cxn>
              <a:cxn ang="0">
                <a:pos x="connsiteX1" y="connsiteY1"/>
              </a:cxn>
              <a:cxn ang="0">
                <a:pos x="connsiteX2" y="connsiteY2"/>
              </a:cxn>
            </a:cxnLst>
            <a:rect l="l" t="t" r="r" b="b"/>
            <a:pathLst>
              <a:path w="2869917" h="2899868">
                <a:moveTo>
                  <a:pt x="0" y="2899868"/>
                </a:moveTo>
                <a:lnTo>
                  <a:pt x="2869917" y="2899868"/>
                </a:lnTo>
                <a:lnTo>
                  <a:pt x="2869917" y="0"/>
                </a:ln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endParaRPr lang="zh-CN" altLang="en-US"/>
          </a:p>
        </p:txBody>
      </p:sp>
      <p:sp>
        <p:nvSpPr>
          <p:cNvPr id="25" name="Isosceles Triangle 3">
            <a:extLst>
              <a:ext uri="{FF2B5EF4-FFF2-40B4-BE49-F238E27FC236}">
                <a16:creationId xmlns:a16="http://schemas.microsoft.com/office/drawing/2014/main" id="{10D3FB60-F35E-34D2-31A5-29537BF7CB1B}"/>
              </a:ext>
              <a:ext uri="{C183D7F6-B498-43B3-948B-1728B52AA6E4}">
                <adec:decorative xmlns:adec="http://schemas.microsoft.com/office/drawing/2017/decorative" val="1"/>
              </a:ext>
            </a:extLst>
          </p:cNvPr>
          <p:cNvSpPr/>
          <p:nvPr userDrawn="1"/>
        </p:nvSpPr>
        <p:spPr>
          <a:xfrm flipH="1">
            <a:off x="7640892" y="3816350"/>
            <a:ext cx="3040598" cy="3041650"/>
          </a:xfrm>
          <a:prstGeom prst="triangle">
            <a:avLst>
              <a:gd name="adj" fmla="val 10000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zh-CN" altLang="en-US"/>
          </a:p>
        </p:txBody>
      </p:sp>
      <p:sp>
        <p:nvSpPr>
          <p:cNvPr id="26" name="Freeform: Shape 25">
            <a:extLst>
              <a:ext uri="{FF2B5EF4-FFF2-40B4-BE49-F238E27FC236}">
                <a16:creationId xmlns:a16="http://schemas.microsoft.com/office/drawing/2014/main" id="{3CC41857-42BF-61F4-ABBF-1DC106908D40}"/>
              </a:ext>
              <a:ext uri="{C183D7F6-B498-43B3-948B-1728B52AA6E4}">
                <adec:decorative xmlns:adec="http://schemas.microsoft.com/office/drawing/2017/decorative" val="1"/>
              </a:ext>
            </a:extLst>
          </p:cNvPr>
          <p:cNvSpPr/>
          <p:nvPr userDrawn="1"/>
        </p:nvSpPr>
        <p:spPr>
          <a:xfrm rot="5400000" flipV="1">
            <a:off x="11297484" y="5963483"/>
            <a:ext cx="889873" cy="899160"/>
          </a:xfrm>
          <a:custGeom>
            <a:avLst/>
            <a:gdLst>
              <a:gd name="connsiteX0" fmla="*/ 0 w 2869917"/>
              <a:gd name="connsiteY0" fmla="*/ 2899868 h 2899868"/>
              <a:gd name="connsiteX1" fmla="*/ 2869917 w 2869917"/>
              <a:gd name="connsiteY1" fmla="*/ 2899868 h 2899868"/>
              <a:gd name="connsiteX2" fmla="*/ 2869917 w 2869917"/>
              <a:gd name="connsiteY2" fmla="*/ 0 h 2899868"/>
            </a:gdLst>
            <a:ahLst/>
            <a:cxnLst>
              <a:cxn ang="0">
                <a:pos x="connsiteX0" y="connsiteY0"/>
              </a:cxn>
              <a:cxn ang="0">
                <a:pos x="connsiteX1" y="connsiteY1"/>
              </a:cxn>
              <a:cxn ang="0">
                <a:pos x="connsiteX2" y="connsiteY2"/>
              </a:cxn>
            </a:cxnLst>
            <a:rect l="l" t="t" r="r" b="b"/>
            <a:pathLst>
              <a:path w="2869917" h="2899868">
                <a:moveTo>
                  <a:pt x="0" y="2899868"/>
                </a:moveTo>
                <a:lnTo>
                  <a:pt x="2869917" y="2899868"/>
                </a:lnTo>
                <a:lnTo>
                  <a:pt x="2869917" y="0"/>
                </a:ln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endParaRPr lang="zh-CN" altLang="en-US"/>
          </a:p>
        </p:txBody>
      </p:sp>
      <p:sp>
        <p:nvSpPr>
          <p:cNvPr id="2" name="Date Placeholder 1">
            <a:extLst>
              <a:ext uri="{FF2B5EF4-FFF2-40B4-BE49-F238E27FC236}">
                <a16:creationId xmlns:a16="http://schemas.microsoft.com/office/drawing/2014/main" id="{AEEED29B-54CB-26C0-4359-253529495A38}"/>
              </a:ext>
            </a:extLst>
          </p:cNvPr>
          <p:cNvSpPr>
            <a:spLocks noGrp="1"/>
          </p:cNvSpPr>
          <p:nvPr>
            <p:ph type="dt" sz="half" idx="20"/>
          </p:nvPr>
        </p:nvSpPr>
        <p:spPr/>
        <p:txBody>
          <a:bodyPr/>
          <a:lstStyle/>
          <a:p>
            <a:r>
              <a:rPr lang="en-US" altLang="zh-CN"/>
              <a:t>04/26/2025</a:t>
            </a:r>
          </a:p>
        </p:txBody>
      </p:sp>
      <p:sp>
        <p:nvSpPr>
          <p:cNvPr id="4" name="Footer Placeholder 3">
            <a:extLst>
              <a:ext uri="{FF2B5EF4-FFF2-40B4-BE49-F238E27FC236}">
                <a16:creationId xmlns:a16="http://schemas.microsoft.com/office/drawing/2014/main" id="{F20C3D6A-66EC-B96A-272D-8E814CAB564A}"/>
              </a:ext>
            </a:extLst>
          </p:cNvPr>
          <p:cNvSpPr>
            <a:spLocks noGrp="1"/>
          </p:cNvSpPr>
          <p:nvPr>
            <p:ph type="ftr" sz="quarter" idx="21"/>
          </p:nvPr>
        </p:nvSpPr>
        <p:spPr/>
        <p:txBody>
          <a:bodyPr/>
          <a:lstStyle/>
          <a:p>
            <a:r>
              <a:rPr lang="en-US" altLang="zh-CN"/>
              <a:t>Sample Footer Text</a:t>
            </a:r>
          </a:p>
        </p:txBody>
      </p:sp>
      <p:sp>
        <p:nvSpPr>
          <p:cNvPr id="5" name="Slide Number Placeholder 4">
            <a:extLst>
              <a:ext uri="{FF2B5EF4-FFF2-40B4-BE49-F238E27FC236}">
                <a16:creationId xmlns:a16="http://schemas.microsoft.com/office/drawing/2014/main" id="{831D61EB-A3CA-532A-94CE-BFB5EF2525A9}"/>
              </a:ext>
            </a:extLst>
          </p:cNvPr>
          <p:cNvSpPr>
            <a:spLocks noGrp="1"/>
          </p:cNvSpPr>
          <p:nvPr>
            <p:ph type="sldNum" sz="half" idx="22"/>
          </p:nvPr>
        </p:nvSpPr>
        <p:spPr/>
        <p:txBody>
          <a:bodyPr/>
          <a:lstStyle/>
          <a:p>
            <a:fld id="{64D095EA-18D5-4754-B677-EAAE710458D2}" type="slidenum">
              <a:rPr lang="en-US" altLang="zh-CN" smtClean="0"/>
              <a:pPr/>
              <a:t>‹#›</a:t>
            </a:fld>
            <a:endParaRPr lang="en-US" altLang="zh-CN"/>
          </a:p>
        </p:txBody>
      </p:sp>
    </p:spTree>
    <p:extLst>
      <p:ext uri="{BB962C8B-B14F-4D97-AF65-F5344CB8AC3E}">
        <p14:creationId xmlns:p14="http://schemas.microsoft.com/office/powerpoint/2010/main" val="9503942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Section Header, Photo 2">
    <p:bg>
      <p:bgPr>
        <a:solidFill>
          <a:schemeClr val="bg1"/>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E4336E9A-8E96-CD8C-7598-F87632CD81CF}"/>
              </a:ext>
            </a:extLst>
          </p:cNvPr>
          <p:cNvSpPr>
            <a:spLocks noGrp="1"/>
          </p:cNvSpPr>
          <p:nvPr>
            <p:ph type="ctrTitle"/>
          </p:nvPr>
        </p:nvSpPr>
        <p:spPr>
          <a:xfrm>
            <a:off x="5500138" y="359917"/>
            <a:ext cx="6242770" cy="4588897"/>
          </a:xfrm>
        </p:spPr>
        <p:txBody>
          <a:bodyPr lIns="0" tIns="0" rIns="0" bIns="0" anchor="b">
            <a:noAutofit/>
          </a:bodyPr>
          <a:lstStyle>
            <a:lvl1pPr algn="l">
              <a:lnSpc>
                <a:spcPct val="100000"/>
              </a:lnSpc>
              <a:defRPr sz="6000" b="0">
                <a:solidFill>
                  <a:schemeClr val="tx1"/>
                </a:solidFill>
              </a:defRPr>
            </a:lvl1pPr>
          </a:lstStyle>
          <a:p>
            <a:r>
              <a:rPr lang="en-US"/>
              <a:t>Click to edit Master title style</a:t>
            </a:r>
          </a:p>
        </p:txBody>
      </p:sp>
      <p:sp>
        <p:nvSpPr>
          <p:cNvPr id="9"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5500138" y="5152864"/>
            <a:ext cx="6233626" cy="1268718"/>
          </a:xfrm>
        </p:spPr>
        <p:txBody>
          <a:bodyPr lIns="0" tIns="0" rIns="0" bIns="0" anchor="t">
            <a:noAutofit/>
          </a:bodyPr>
          <a:lstStyle>
            <a:lvl1pPr marL="0" indent="0" algn="l">
              <a:lnSpc>
                <a:spcPct val="100000"/>
              </a:lnSpc>
              <a:spcBef>
                <a:spcPts val="0"/>
              </a:spcBef>
              <a:buNone/>
              <a:defRPr sz="1400">
                <a:solidFill>
                  <a:schemeClr val="tx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1" name="Picture Placeholder 6" descr="Closeup on person wearing glasses.">
            <a:extLst>
              <a:ext uri="{FF2B5EF4-FFF2-40B4-BE49-F238E27FC236}">
                <a16:creationId xmlns:a16="http://schemas.microsoft.com/office/drawing/2014/main" id="{82E72972-EE2B-F497-1D5C-258895385D72}"/>
              </a:ext>
              <a:ext uri="{C183D7F6-B498-43B3-948B-1728B52AA6E4}">
                <adec:decorative xmlns:adec="http://schemas.microsoft.com/office/drawing/2017/decorative" val="0"/>
              </a:ext>
            </a:extLst>
          </p:cNvPr>
          <p:cNvSpPr>
            <a:spLocks noGrp="1"/>
          </p:cNvSpPr>
          <p:nvPr>
            <p:ph type="pic" sz="quarter" idx="18"/>
          </p:nvPr>
        </p:nvSpPr>
        <p:spPr>
          <a:xfrm>
            <a:off x="1360741" y="634584"/>
            <a:ext cx="3902491" cy="3902491"/>
          </a:xfrm>
          <a:custGeom>
            <a:avLst/>
            <a:gdLst>
              <a:gd name="connsiteX0" fmla="*/ 1951245 w 3902491"/>
              <a:gd name="connsiteY0" fmla="*/ 0 h 3902491"/>
              <a:gd name="connsiteX1" fmla="*/ 3902491 w 3902491"/>
              <a:gd name="connsiteY1" fmla="*/ 1951246 h 3902491"/>
              <a:gd name="connsiteX2" fmla="*/ 1951246 w 3902491"/>
              <a:gd name="connsiteY2" fmla="*/ 3902491 h 3902491"/>
              <a:gd name="connsiteX3" fmla="*/ 1951245 w 3902491"/>
              <a:gd name="connsiteY3" fmla="*/ 3902491 h 3902491"/>
              <a:gd name="connsiteX4" fmla="*/ 0 w 3902491"/>
              <a:gd name="connsiteY4" fmla="*/ 1951246 h 39024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02491" h="3902491">
                <a:moveTo>
                  <a:pt x="1951245" y="0"/>
                </a:moveTo>
                <a:lnTo>
                  <a:pt x="3902491" y="1951246"/>
                </a:lnTo>
                <a:lnTo>
                  <a:pt x="1951246" y="3902491"/>
                </a:lnTo>
                <a:lnTo>
                  <a:pt x="1951245" y="3902491"/>
                </a:lnTo>
                <a:lnTo>
                  <a:pt x="0" y="1951246"/>
                </a:lnTo>
                <a:close/>
              </a:path>
            </a:pathLst>
          </a:custGeom>
          <a:noFill/>
        </p:spPr>
        <p:txBody>
          <a:bodyPr wrap="square">
            <a:noAutofit/>
          </a:bodyPr>
          <a:lstStyle/>
          <a:p>
            <a:endParaRPr lang="zh-CN" altLang="en-US"/>
          </a:p>
        </p:txBody>
      </p:sp>
      <p:sp>
        <p:nvSpPr>
          <p:cNvPr id="10" name="Picture Placeholder 12" descr="One person clapping and smiling.">
            <a:extLst>
              <a:ext uri="{FF2B5EF4-FFF2-40B4-BE49-F238E27FC236}">
                <a16:creationId xmlns:a16="http://schemas.microsoft.com/office/drawing/2014/main" id="{B208AAAC-B842-3E72-F9B0-65241B8AEA16}"/>
              </a:ext>
              <a:ext uri="{C183D7F6-B498-43B3-948B-1728B52AA6E4}">
                <adec:decorative xmlns:adec="http://schemas.microsoft.com/office/drawing/2017/decorative" val="0"/>
              </a:ext>
            </a:extLst>
          </p:cNvPr>
          <p:cNvSpPr>
            <a:spLocks noGrp="1"/>
          </p:cNvSpPr>
          <p:nvPr>
            <p:ph type="pic" sz="quarter" idx="19"/>
          </p:nvPr>
        </p:nvSpPr>
        <p:spPr>
          <a:xfrm flipH="1">
            <a:off x="0" y="2788976"/>
            <a:ext cx="3139688" cy="3872174"/>
          </a:xfrm>
          <a:custGeom>
            <a:avLst/>
            <a:gdLst>
              <a:gd name="connsiteX0" fmla="*/ 1948799 w 3139688"/>
              <a:gd name="connsiteY0" fmla="*/ 0 h 3872174"/>
              <a:gd name="connsiteX1" fmla="*/ 3139688 w 3139688"/>
              <a:gd name="connsiteY1" fmla="*/ 1190889 h 3872174"/>
              <a:gd name="connsiteX2" fmla="*/ 3139688 w 3139688"/>
              <a:gd name="connsiteY2" fmla="*/ 2706710 h 3872174"/>
              <a:gd name="connsiteX3" fmla="*/ 1974223 w 3139688"/>
              <a:gd name="connsiteY3" fmla="*/ 3872174 h 3872174"/>
              <a:gd name="connsiteX4" fmla="*/ 1923375 w 3139688"/>
              <a:gd name="connsiteY4" fmla="*/ 3872174 h 3872174"/>
              <a:gd name="connsiteX5" fmla="*/ 0 w 3139688"/>
              <a:gd name="connsiteY5" fmla="*/ 1948799 h 3872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39688" h="3872174">
                <a:moveTo>
                  <a:pt x="1948799" y="0"/>
                </a:moveTo>
                <a:lnTo>
                  <a:pt x="3139688" y="1190889"/>
                </a:lnTo>
                <a:lnTo>
                  <a:pt x="3139688" y="2706710"/>
                </a:lnTo>
                <a:lnTo>
                  <a:pt x="1974223" y="3872174"/>
                </a:lnTo>
                <a:lnTo>
                  <a:pt x="1923375" y="3872174"/>
                </a:lnTo>
                <a:lnTo>
                  <a:pt x="0" y="1948799"/>
                </a:lnTo>
                <a:close/>
              </a:path>
            </a:pathLst>
          </a:custGeom>
          <a:noFill/>
        </p:spPr>
        <p:txBody>
          <a:bodyPr wrap="square">
            <a:noAutofit/>
          </a:bodyPr>
          <a:lstStyle/>
          <a:p>
            <a:endParaRPr lang="zh-CN" altLang="en-US"/>
          </a:p>
        </p:txBody>
      </p:sp>
      <p:sp>
        <p:nvSpPr>
          <p:cNvPr id="12" name="Freeform: Shape 11">
            <a:extLst>
              <a:ext uri="{FF2B5EF4-FFF2-40B4-BE49-F238E27FC236}">
                <a16:creationId xmlns:a16="http://schemas.microsoft.com/office/drawing/2014/main" id="{ABEB5B2F-8E61-F43A-1D59-1F1F0DB377AF}"/>
              </a:ext>
              <a:ext uri="{C183D7F6-B498-43B3-948B-1728B52AA6E4}">
                <adec:decorative xmlns:adec="http://schemas.microsoft.com/office/drawing/2017/decorative" val="1"/>
              </a:ext>
            </a:extLst>
          </p:cNvPr>
          <p:cNvSpPr/>
          <p:nvPr userDrawn="1"/>
        </p:nvSpPr>
        <p:spPr>
          <a:xfrm rot="16200000" flipH="1" flipV="1">
            <a:off x="4644" y="5963483"/>
            <a:ext cx="889873" cy="899160"/>
          </a:xfrm>
          <a:custGeom>
            <a:avLst/>
            <a:gdLst>
              <a:gd name="connsiteX0" fmla="*/ 0 w 2869917"/>
              <a:gd name="connsiteY0" fmla="*/ 2899868 h 2899868"/>
              <a:gd name="connsiteX1" fmla="*/ 2869917 w 2869917"/>
              <a:gd name="connsiteY1" fmla="*/ 2899868 h 2899868"/>
              <a:gd name="connsiteX2" fmla="*/ 2869917 w 2869917"/>
              <a:gd name="connsiteY2" fmla="*/ 0 h 2899868"/>
            </a:gdLst>
            <a:ahLst/>
            <a:cxnLst>
              <a:cxn ang="0">
                <a:pos x="connsiteX0" y="connsiteY0"/>
              </a:cxn>
              <a:cxn ang="0">
                <a:pos x="connsiteX1" y="connsiteY1"/>
              </a:cxn>
              <a:cxn ang="0">
                <a:pos x="connsiteX2" y="connsiteY2"/>
              </a:cxn>
            </a:cxnLst>
            <a:rect l="l" t="t" r="r" b="b"/>
            <a:pathLst>
              <a:path w="2869917" h="2899868">
                <a:moveTo>
                  <a:pt x="0" y="2899868"/>
                </a:moveTo>
                <a:lnTo>
                  <a:pt x="2869917" y="2899868"/>
                </a:lnTo>
                <a:lnTo>
                  <a:pt x="2869917" y="0"/>
                </a:ln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endParaRPr lang="zh-CN" altLang="en-US"/>
          </a:p>
        </p:txBody>
      </p:sp>
      <p:sp>
        <p:nvSpPr>
          <p:cNvPr id="17" name="Freeform: Shape 16">
            <a:extLst>
              <a:ext uri="{FF2B5EF4-FFF2-40B4-BE49-F238E27FC236}">
                <a16:creationId xmlns:a16="http://schemas.microsoft.com/office/drawing/2014/main" id="{C62A2476-1589-B9D9-5D0A-5553436AAA7F}"/>
              </a:ext>
              <a:ext uri="{C183D7F6-B498-43B3-948B-1728B52AA6E4}">
                <adec:decorative xmlns:adec="http://schemas.microsoft.com/office/drawing/2017/decorative" val="1"/>
              </a:ext>
            </a:extLst>
          </p:cNvPr>
          <p:cNvSpPr/>
          <p:nvPr userDrawn="1"/>
        </p:nvSpPr>
        <p:spPr>
          <a:xfrm flipH="1" flipV="1">
            <a:off x="0" y="0"/>
            <a:ext cx="3575051" cy="3612361"/>
          </a:xfrm>
          <a:custGeom>
            <a:avLst/>
            <a:gdLst>
              <a:gd name="connsiteX0" fmla="*/ 0 w 2869917"/>
              <a:gd name="connsiteY0" fmla="*/ 2899868 h 2899868"/>
              <a:gd name="connsiteX1" fmla="*/ 2869917 w 2869917"/>
              <a:gd name="connsiteY1" fmla="*/ 2899868 h 2899868"/>
              <a:gd name="connsiteX2" fmla="*/ 2869917 w 2869917"/>
              <a:gd name="connsiteY2" fmla="*/ 0 h 2899868"/>
            </a:gdLst>
            <a:ahLst/>
            <a:cxnLst>
              <a:cxn ang="0">
                <a:pos x="connsiteX0" y="connsiteY0"/>
              </a:cxn>
              <a:cxn ang="0">
                <a:pos x="connsiteX1" y="connsiteY1"/>
              </a:cxn>
              <a:cxn ang="0">
                <a:pos x="connsiteX2" y="connsiteY2"/>
              </a:cxn>
            </a:cxnLst>
            <a:rect l="l" t="t" r="r" b="b"/>
            <a:pathLst>
              <a:path w="2869917" h="2899868">
                <a:moveTo>
                  <a:pt x="0" y="2899868"/>
                </a:moveTo>
                <a:lnTo>
                  <a:pt x="2869917" y="2899868"/>
                </a:lnTo>
                <a:lnTo>
                  <a:pt x="2869917" y="0"/>
                </a:ln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endParaRPr lang="zh-CN" altLang="en-US"/>
          </a:p>
        </p:txBody>
      </p:sp>
      <p:sp>
        <p:nvSpPr>
          <p:cNvPr id="18" name="Isosceles Triangle 3">
            <a:extLst>
              <a:ext uri="{FF2B5EF4-FFF2-40B4-BE49-F238E27FC236}">
                <a16:creationId xmlns:a16="http://schemas.microsoft.com/office/drawing/2014/main" id="{964A9B18-35DE-8478-ED82-3451640D6BBD}"/>
              </a:ext>
              <a:ext uri="{C183D7F6-B498-43B3-948B-1728B52AA6E4}">
                <adec:decorative xmlns:adec="http://schemas.microsoft.com/office/drawing/2017/decorative" val="1"/>
              </a:ext>
            </a:extLst>
          </p:cNvPr>
          <p:cNvSpPr/>
          <p:nvPr userDrawn="1"/>
        </p:nvSpPr>
        <p:spPr>
          <a:xfrm>
            <a:off x="1360741" y="3816350"/>
            <a:ext cx="3040598" cy="3041650"/>
          </a:xfrm>
          <a:prstGeom prst="triangle">
            <a:avLst>
              <a:gd name="adj" fmla="val 10000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zh-CN" altLang="en-US"/>
          </a:p>
        </p:txBody>
      </p:sp>
      <p:sp>
        <p:nvSpPr>
          <p:cNvPr id="2" name="Date Placeholder 1">
            <a:extLst>
              <a:ext uri="{FF2B5EF4-FFF2-40B4-BE49-F238E27FC236}">
                <a16:creationId xmlns:a16="http://schemas.microsoft.com/office/drawing/2014/main" id="{15793E1B-71D7-81F6-2EA3-143FFFB55604}"/>
              </a:ext>
            </a:extLst>
          </p:cNvPr>
          <p:cNvSpPr>
            <a:spLocks noGrp="1"/>
          </p:cNvSpPr>
          <p:nvPr>
            <p:ph type="dt" sz="half" idx="20"/>
          </p:nvPr>
        </p:nvSpPr>
        <p:spPr>
          <a:xfrm>
            <a:off x="449580" y="6527800"/>
            <a:ext cx="2743200" cy="266700"/>
          </a:xfrm>
        </p:spPr>
        <p:txBody>
          <a:bodyPr/>
          <a:lstStyle/>
          <a:p>
            <a:r>
              <a:rPr lang="en-US" altLang="zh-CN"/>
              <a:t>04/26/2025</a:t>
            </a:r>
          </a:p>
        </p:txBody>
      </p:sp>
      <p:sp>
        <p:nvSpPr>
          <p:cNvPr id="3" name="Footer Placeholder 2">
            <a:extLst>
              <a:ext uri="{FF2B5EF4-FFF2-40B4-BE49-F238E27FC236}">
                <a16:creationId xmlns:a16="http://schemas.microsoft.com/office/drawing/2014/main" id="{A89336AE-C792-931C-745B-768B83BAB61C}"/>
              </a:ext>
            </a:extLst>
          </p:cNvPr>
          <p:cNvSpPr>
            <a:spLocks noGrp="1"/>
          </p:cNvSpPr>
          <p:nvPr>
            <p:ph type="ftr" sz="quarter" idx="21"/>
          </p:nvPr>
        </p:nvSpPr>
        <p:spPr/>
        <p:txBody>
          <a:bodyPr/>
          <a:lstStyle/>
          <a:p>
            <a:r>
              <a:rPr lang="en-US" altLang="zh-CN"/>
              <a:t>Sample Footer Text</a:t>
            </a:r>
          </a:p>
        </p:txBody>
      </p:sp>
      <p:sp>
        <p:nvSpPr>
          <p:cNvPr id="4" name="Slide Number Placeholder 3">
            <a:extLst>
              <a:ext uri="{FF2B5EF4-FFF2-40B4-BE49-F238E27FC236}">
                <a16:creationId xmlns:a16="http://schemas.microsoft.com/office/drawing/2014/main" id="{6C93A66C-FF0F-B424-A72E-EB9BA06F2F06}"/>
              </a:ext>
            </a:extLst>
          </p:cNvPr>
          <p:cNvSpPr>
            <a:spLocks noGrp="1"/>
          </p:cNvSpPr>
          <p:nvPr>
            <p:ph type="sldNum" sz="half" idx="22"/>
          </p:nvPr>
        </p:nvSpPr>
        <p:spPr/>
        <p:txBody>
          <a:bodyPr/>
          <a:lstStyle/>
          <a:p>
            <a:fld id="{64D095EA-18D5-4754-B677-EAAE710458D2}" type="slidenum">
              <a:rPr lang="en-US" altLang="zh-CN" smtClean="0"/>
              <a:pPr/>
              <a:t>‹#›</a:t>
            </a:fld>
            <a:endParaRPr lang="en-US" altLang="zh-CN"/>
          </a:p>
        </p:txBody>
      </p:sp>
    </p:spTree>
    <p:extLst>
      <p:ext uri="{BB962C8B-B14F-4D97-AF65-F5344CB8AC3E}">
        <p14:creationId xmlns:p14="http://schemas.microsoft.com/office/powerpoint/2010/main" val="30822359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Section Header 1">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2647950" y="534677"/>
            <a:ext cx="6896100" cy="3884923"/>
          </a:xfrm>
        </p:spPr>
        <p:txBody>
          <a:bodyPr lIns="0" tIns="0" rIns="0" bIns="0" anchor="b">
            <a:noAutofit/>
          </a:bodyPr>
          <a:lstStyle>
            <a:lvl1pPr algn="ctr">
              <a:defRPr sz="5400" b="0" baseline="0">
                <a:solidFill>
                  <a:schemeClr val="tx1"/>
                </a:solidFill>
                <a:latin typeface="+mj-lt"/>
              </a:defRPr>
            </a:lvl1pPr>
          </a:lstStyle>
          <a:p>
            <a:r>
              <a:rPr lang="en-US"/>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2647950" y="4660900"/>
            <a:ext cx="6896100" cy="1315008"/>
          </a:xfrm>
        </p:spPr>
        <p:txBody>
          <a:bodyPr lIns="0" tIns="0" rIns="0" bIns="0" anchor="t">
            <a:noAutofit/>
          </a:bodyPr>
          <a:lstStyle>
            <a:lvl1pPr marL="0" indent="0" algn="ctr">
              <a:lnSpc>
                <a:spcPct val="100000"/>
              </a:lnSpc>
              <a:spcBef>
                <a:spcPts val="0"/>
              </a:spcBef>
              <a:buNone/>
              <a:defRPr sz="1400">
                <a:solidFill>
                  <a:schemeClr val="tx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0" name="Isosceles Triangle 3">
            <a:extLst>
              <a:ext uri="{FF2B5EF4-FFF2-40B4-BE49-F238E27FC236}">
                <a16:creationId xmlns:a16="http://schemas.microsoft.com/office/drawing/2014/main" id="{73C6A8A3-9676-1270-FE11-AFA86441A3D4}"/>
              </a:ext>
              <a:ext uri="{C183D7F6-B498-43B3-948B-1728B52AA6E4}">
                <adec:decorative xmlns:adec="http://schemas.microsoft.com/office/drawing/2017/decorative" val="1"/>
              </a:ext>
            </a:extLst>
          </p:cNvPr>
          <p:cNvSpPr/>
          <p:nvPr userDrawn="1"/>
        </p:nvSpPr>
        <p:spPr>
          <a:xfrm>
            <a:off x="8534400" y="3199135"/>
            <a:ext cx="3657600" cy="3658865"/>
          </a:xfrm>
          <a:prstGeom prst="triangle">
            <a:avLst>
              <a:gd name="adj" fmla="val 10000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zh-CN" altLang="en-US"/>
          </a:p>
        </p:txBody>
      </p:sp>
      <p:sp>
        <p:nvSpPr>
          <p:cNvPr id="4" name="Freeform: Shape 3">
            <a:extLst>
              <a:ext uri="{FF2B5EF4-FFF2-40B4-BE49-F238E27FC236}">
                <a16:creationId xmlns:a16="http://schemas.microsoft.com/office/drawing/2014/main" id="{98C2484B-7B39-764B-EB05-85CE011F8CA8}"/>
              </a:ext>
              <a:ext uri="{C183D7F6-B498-43B3-948B-1728B52AA6E4}">
                <adec:decorative xmlns:adec="http://schemas.microsoft.com/office/drawing/2017/decorative" val="1"/>
              </a:ext>
            </a:extLst>
          </p:cNvPr>
          <p:cNvSpPr/>
          <p:nvPr userDrawn="1"/>
        </p:nvSpPr>
        <p:spPr>
          <a:xfrm rot="16200000" flipH="1" flipV="1">
            <a:off x="6165" y="5670366"/>
            <a:ext cx="1181469" cy="1193799"/>
          </a:xfrm>
          <a:custGeom>
            <a:avLst/>
            <a:gdLst>
              <a:gd name="connsiteX0" fmla="*/ 0 w 2869917"/>
              <a:gd name="connsiteY0" fmla="*/ 2899868 h 2899868"/>
              <a:gd name="connsiteX1" fmla="*/ 2869917 w 2869917"/>
              <a:gd name="connsiteY1" fmla="*/ 2899868 h 2899868"/>
              <a:gd name="connsiteX2" fmla="*/ 2869917 w 2869917"/>
              <a:gd name="connsiteY2" fmla="*/ 0 h 2899868"/>
            </a:gdLst>
            <a:ahLst/>
            <a:cxnLst>
              <a:cxn ang="0">
                <a:pos x="connsiteX0" y="connsiteY0"/>
              </a:cxn>
              <a:cxn ang="0">
                <a:pos x="connsiteX1" y="connsiteY1"/>
              </a:cxn>
              <a:cxn ang="0">
                <a:pos x="connsiteX2" y="connsiteY2"/>
              </a:cxn>
            </a:cxnLst>
            <a:rect l="l" t="t" r="r" b="b"/>
            <a:pathLst>
              <a:path w="2869917" h="2899868">
                <a:moveTo>
                  <a:pt x="0" y="2899868"/>
                </a:moveTo>
                <a:lnTo>
                  <a:pt x="2869917" y="2899868"/>
                </a:lnTo>
                <a:lnTo>
                  <a:pt x="2869917" y="0"/>
                </a:ln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endParaRPr lang="zh-CN" altLang="en-US"/>
          </a:p>
        </p:txBody>
      </p:sp>
      <p:sp>
        <p:nvSpPr>
          <p:cNvPr id="13" name="Freeform: Shape 12">
            <a:extLst>
              <a:ext uri="{FF2B5EF4-FFF2-40B4-BE49-F238E27FC236}">
                <a16:creationId xmlns:a16="http://schemas.microsoft.com/office/drawing/2014/main" id="{2FF2AAFB-B709-A48B-6919-72E9012D8716}"/>
              </a:ext>
              <a:ext uri="{C183D7F6-B498-43B3-948B-1728B52AA6E4}">
                <adec:decorative xmlns:adec="http://schemas.microsoft.com/office/drawing/2017/decorative" val="1"/>
              </a:ext>
            </a:extLst>
          </p:cNvPr>
          <p:cNvSpPr/>
          <p:nvPr userDrawn="1"/>
        </p:nvSpPr>
        <p:spPr>
          <a:xfrm rot="16200000" flipV="1">
            <a:off x="15300" y="-15304"/>
            <a:ext cx="2932731" cy="2963336"/>
          </a:xfrm>
          <a:custGeom>
            <a:avLst/>
            <a:gdLst>
              <a:gd name="connsiteX0" fmla="*/ 0 w 1577827"/>
              <a:gd name="connsiteY0" fmla="*/ 1594293 h 1594293"/>
              <a:gd name="connsiteX1" fmla="*/ 1577827 w 1577827"/>
              <a:gd name="connsiteY1" fmla="*/ 1594293 h 1594293"/>
              <a:gd name="connsiteX2" fmla="*/ 1577827 w 1577827"/>
              <a:gd name="connsiteY2" fmla="*/ 0 h 1594293"/>
            </a:gdLst>
            <a:ahLst/>
            <a:cxnLst>
              <a:cxn ang="0">
                <a:pos x="connsiteX0" y="connsiteY0"/>
              </a:cxn>
              <a:cxn ang="0">
                <a:pos x="connsiteX1" y="connsiteY1"/>
              </a:cxn>
              <a:cxn ang="0">
                <a:pos x="connsiteX2" y="connsiteY2"/>
              </a:cxn>
            </a:cxnLst>
            <a:rect l="l" t="t" r="r" b="b"/>
            <a:pathLst>
              <a:path w="1577827" h="1594293">
                <a:moveTo>
                  <a:pt x="0" y="1594293"/>
                </a:moveTo>
                <a:lnTo>
                  <a:pt x="1577827" y="1594293"/>
                </a:lnTo>
                <a:lnTo>
                  <a:pt x="1577827" y="0"/>
                </a:ln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endParaRPr lang="zh-CN" altLang="en-US"/>
          </a:p>
        </p:txBody>
      </p:sp>
      <p:sp>
        <p:nvSpPr>
          <p:cNvPr id="5" name="Date Placeholder 4">
            <a:extLst>
              <a:ext uri="{FF2B5EF4-FFF2-40B4-BE49-F238E27FC236}">
                <a16:creationId xmlns:a16="http://schemas.microsoft.com/office/drawing/2014/main" id="{F653269C-34B7-8793-B989-2AC815E500BB}"/>
              </a:ext>
            </a:extLst>
          </p:cNvPr>
          <p:cNvSpPr>
            <a:spLocks noGrp="1"/>
          </p:cNvSpPr>
          <p:nvPr>
            <p:ph type="dt" sz="half" idx="10"/>
          </p:nvPr>
        </p:nvSpPr>
        <p:spPr/>
        <p:txBody>
          <a:bodyPr/>
          <a:lstStyle/>
          <a:p>
            <a:r>
              <a:rPr lang="en-US" altLang="zh-CN"/>
              <a:t>04/26/2025</a:t>
            </a:r>
          </a:p>
        </p:txBody>
      </p:sp>
      <p:sp>
        <p:nvSpPr>
          <p:cNvPr id="6" name="Footer Placeholder 5">
            <a:extLst>
              <a:ext uri="{FF2B5EF4-FFF2-40B4-BE49-F238E27FC236}">
                <a16:creationId xmlns:a16="http://schemas.microsoft.com/office/drawing/2014/main" id="{641BAD6F-AF49-D89A-DB03-EAC0CD069E53}"/>
              </a:ext>
            </a:extLst>
          </p:cNvPr>
          <p:cNvSpPr>
            <a:spLocks noGrp="1"/>
          </p:cNvSpPr>
          <p:nvPr>
            <p:ph type="ftr" sz="quarter" idx="11"/>
          </p:nvPr>
        </p:nvSpPr>
        <p:spPr/>
        <p:txBody>
          <a:bodyPr/>
          <a:lstStyle/>
          <a:p>
            <a:r>
              <a:rPr lang="en-US" altLang="zh-CN"/>
              <a:t>Sample Footer Text</a:t>
            </a:r>
          </a:p>
        </p:txBody>
      </p:sp>
      <p:sp>
        <p:nvSpPr>
          <p:cNvPr id="7" name="Slide Number Placeholder 6">
            <a:extLst>
              <a:ext uri="{FF2B5EF4-FFF2-40B4-BE49-F238E27FC236}">
                <a16:creationId xmlns:a16="http://schemas.microsoft.com/office/drawing/2014/main" id="{93D02BA7-4544-93C7-B907-D369FB7AD7B9}"/>
              </a:ext>
            </a:extLst>
          </p:cNvPr>
          <p:cNvSpPr>
            <a:spLocks noGrp="1"/>
          </p:cNvSpPr>
          <p:nvPr>
            <p:ph type="sldNum" sz="half" idx="12"/>
          </p:nvPr>
        </p:nvSpPr>
        <p:spPr/>
        <p:txBody>
          <a:bodyPr/>
          <a:lstStyle/>
          <a:p>
            <a:fld id="{64D095EA-18D5-4754-B677-EAAE710458D2}" type="slidenum">
              <a:rPr lang="en-US" altLang="zh-CN" smtClean="0"/>
              <a:pPr/>
              <a:t>‹#›</a:t>
            </a:fld>
            <a:endParaRPr lang="en-US" altLang="zh-CN"/>
          </a:p>
        </p:txBody>
      </p:sp>
    </p:spTree>
    <p:extLst>
      <p:ext uri="{BB962C8B-B14F-4D97-AF65-F5344CB8AC3E}">
        <p14:creationId xmlns:p14="http://schemas.microsoft.com/office/powerpoint/2010/main" val="617058717"/>
      </p:ext>
    </p:extLst>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slideLayout" Target="../slideLayouts/slideLayout63.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60400" y="128587"/>
            <a:ext cx="10858500" cy="900112"/>
          </a:xfrm>
          <a:prstGeom prst="rect">
            <a:avLst/>
          </a:prstGeom>
        </p:spPr>
        <p:txBody>
          <a:bodyPr vert="horz" lIns="91440" tIns="45720" rIns="91440" bIns="45720" rtlCol="0" anchor="b">
            <a:normAutofit/>
          </a:bodyPr>
          <a:lstStyle/>
          <a:p>
            <a:r>
              <a:rPr lang="en-US" sz="1470"/>
              <a:t>Click to edit Master title style</a:t>
            </a:r>
          </a:p>
        </p:txBody>
      </p:sp>
      <p:sp>
        <p:nvSpPr>
          <p:cNvPr id="3" name="Text Placeholder 2"/>
          <p:cNvSpPr>
            <a:spLocks noGrp="1"/>
          </p:cNvSpPr>
          <p:nvPr>
            <p:ph type="body" idx="1"/>
          </p:nvPr>
        </p:nvSpPr>
        <p:spPr>
          <a:xfrm>
            <a:off x="660400" y="1130300"/>
            <a:ext cx="10858500" cy="5003800"/>
          </a:xfrm>
          <a:prstGeom prst="rect">
            <a:avLst/>
          </a:prstGeom>
        </p:spPr>
        <p:txBody>
          <a:bodyPr vert="horz" lIns="91440" tIns="45720" rIns="91440" bIns="45720" rtlCol="0">
            <a:normAutofit/>
          </a:bodyPr>
          <a:lstStyle/>
          <a:p>
            <a:pPr lvl="0"/>
            <a:r>
              <a:rPr lang="en-US" sz="1470"/>
              <a:t>Click to edit Master text styles</a:t>
            </a:r>
            <a:endParaRPr lang="en-US"/>
          </a:p>
          <a:p>
            <a:pPr lvl="1"/>
            <a:r>
              <a:rPr lang="en-US" sz="1470"/>
              <a:t>Second level</a:t>
            </a:r>
          </a:p>
          <a:p>
            <a:pPr lvl="2"/>
            <a:r>
              <a:rPr lang="en-US" sz="1470"/>
              <a:t>Third level</a:t>
            </a:r>
          </a:p>
          <a:p>
            <a:pPr lvl="3"/>
            <a:r>
              <a:rPr lang="en-US" sz="1470"/>
              <a:t>Fourth level</a:t>
            </a:r>
          </a:p>
          <a:p>
            <a:pPr lvl="4"/>
            <a:r>
              <a:rPr lang="en-US" sz="1470"/>
              <a:t>Fifth level</a:t>
            </a:r>
          </a:p>
        </p:txBody>
      </p:sp>
      <p:sp>
        <p:nvSpPr>
          <p:cNvPr id="8" name="Date Placeholder 7"/>
          <p:cNvSpPr>
            <a:spLocks noGrp="1"/>
          </p:cNvSpPr>
          <p:nvPr>
            <p:ph type="dt" sz="half" hasCustomPrompt="1"/>
          </p:nvPr>
        </p:nvSpPr>
        <p:spPr>
          <a:xfrm>
            <a:off x="657225" y="6527800"/>
            <a:ext cx="2743200" cy="266700"/>
          </a:xfrm>
        </p:spPr>
        <p:txBody>
          <a:bodyPr lIns="0" tIns="0" rIns="0" bIns="0"/>
          <a:lstStyle>
            <a:lvl1pPr algn="l">
              <a:defRPr sz="1200">
                <a:solidFill>
                  <a:schemeClr val="tx1"/>
                </a:solidFill>
              </a:defRPr>
            </a:lvl1pPr>
          </a:lstStyle>
          <a:p>
            <a:r>
              <a:rPr lang="en-US" altLang="zh-CN"/>
              <a:t>3/5/2025</a:t>
            </a:r>
          </a:p>
        </p:txBody>
      </p:sp>
      <p:sp>
        <p:nvSpPr>
          <p:cNvPr id="9" name="Footer Placeholder 8"/>
          <p:cNvSpPr>
            <a:spLocks noGrp="1"/>
          </p:cNvSpPr>
          <p:nvPr>
            <p:ph type="ftr" sz="quarter" hasCustomPrompt="1"/>
          </p:nvPr>
        </p:nvSpPr>
        <p:spPr>
          <a:xfrm>
            <a:off x="4267200" y="6527800"/>
            <a:ext cx="3657600" cy="266700"/>
          </a:xfrm>
        </p:spPr>
        <p:txBody>
          <a:bodyPr lIns="0" tIns="0" rIns="0" bIns="0"/>
          <a:lstStyle>
            <a:lvl1pPr algn="ctr">
              <a:defRPr sz="1200">
                <a:solidFill>
                  <a:schemeClr val="tx1"/>
                </a:solidFill>
              </a:defRPr>
            </a:lvl1pPr>
          </a:lstStyle>
          <a:p>
            <a:r>
              <a:rPr lang="en-US" altLang="zh-CN"/>
              <a:t>Sample Footer Text</a:t>
            </a:r>
          </a:p>
        </p:txBody>
      </p:sp>
      <p:sp>
        <p:nvSpPr>
          <p:cNvPr id="7" name="Slide Number Placeholder 6"/>
          <p:cNvSpPr>
            <a:spLocks noGrp="1"/>
          </p:cNvSpPr>
          <p:nvPr>
            <p:ph type="sldNum" sz="half" hasCustomPrompt="1"/>
          </p:nvPr>
        </p:nvSpPr>
        <p:spPr>
          <a:xfrm>
            <a:off x="9378949" y="6527800"/>
            <a:ext cx="2136775" cy="266700"/>
          </a:xfrm>
        </p:spPr>
        <p:txBody>
          <a:bodyPr lIns="0" tIns="0" rIns="0" bIns="0"/>
          <a:lstStyle>
            <a:lvl1pPr algn="r">
              <a:defRPr sz="1200">
                <a:solidFill>
                  <a:schemeClr val="tx1"/>
                </a:solidFill>
              </a:defRPr>
            </a:lvl1pPr>
          </a:lstStyle>
          <a:p>
            <a:fld id="{64D095EA-18D5-4754-B677-EAAE710458D2}" type="slidenum">
              <a:rPr lang="en-US" altLang="zh-CN" smtClean="0"/>
              <a:pPr/>
              <a:t>‹#›</a:t>
            </a:fld>
            <a:endParaRPr lang="en-US" altLang="zh-CN"/>
          </a:p>
        </p:txBody>
      </p:sp>
    </p:spTree>
  </p:cSld>
  <p:clrMap bg1="lt1" tx1="dk1" bg2="lt2" tx2="dk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12" r:id="rId6"/>
    <p:sldLayoutId id="2147483654" r:id="rId7"/>
    <p:sldLayoutId id="2147483778" r:id="rId8"/>
    <p:sldLayoutId id="2147483779" r:id="rId9"/>
    <p:sldLayoutId id="2147483666" r:id="rId10"/>
    <p:sldLayoutId id="2147483782" r:id="rId11"/>
    <p:sldLayoutId id="2147483669" r:id="rId12"/>
    <p:sldLayoutId id="2147483701" r:id="rId13"/>
    <p:sldLayoutId id="2147483769" r:id="rId14"/>
    <p:sldLayoutId id="2147483770" r:id="rId15"/>
    <p:sldLayoutId id="2147483771" r:id="rId16"/>
    <p:sldLayoutId id="2147483772" r:id="rId17"/>
    <p:sldLayoutId id="2147483773" r:id="rId18"/>
    <p:sldLayoutId id="2147483774" r:id="rId19"/>
    <p:sldLayoutId id="2147483775" r:id="rId20"/>
    <p:sldLayoutId id="2147483776" r:id="rId21"/>
    <p:sldLayoutId id="2147483667" r:id="rId22"/>
    <p:sldLayoutId id="2147483668" r:id="rId23"/>
    <p:sldLayoutId id="2147483781" r:id="rId24"/>
    <p:sldLayoutId id="2147483670" r:id="rId25"/>
    <p:sldLayoutId id="2147483671" r:id="rId26"/>
    <p:sldLayoutId id="2147483672" r:id="rId27"/>
    <p:sldLayoutId id="2147483673" r:id="rId28"/>
    <p:sldLayoutId id="2147483674" r:id="rId29"/>
    <p:sldLayoutId id="2147483675" r:id="rId30"/>
    <p:sldLayoutId id="2147483676" r:id="rId31"/>
    <p:sldLayoutId id="2147483677" r:id="rId32"/>
    <p:sldLayoutId id="2147483678" r:id="rId33"/>
    <p:sldLayoutId id="2147483679" r:id="rId34"/>
    <p:sldLayoutId id="2147483680" r:id="rId35"/>
    <p:sldLayoutId id="2147483681" r:id="rId36"/>
    <p:sldLayoutId id="2147483682" r:id="rId37"/>
    <p:sldLayoutId id="2147483683" r:id="rId38"/>
    <p:sldLayoutId id="2147483684" r:id="rId39"/>
    <p:sldLayoutId id="2147483685" r:id="rId40"/>
    <p:sldLayoutId id="2147483686" r:id="rId41"/>
    <p:sldLayoutId id="2147483687" r:id="rId42"/>
    <p:sldLayoutId id="2147483688" r:id="rId43"/>
    <p:sldLayoutId id="2147483689" r:id="rId44"/>
    <p:sldLayoutId id="2147483690" r:id="rId45"/>
    <p:sldLayoutId id="2147483691" r:id="rId46"/>
    <p:sldLayoutId id="2147483692" r:id="rId47"/>
    <p:sldLayoutId id="2147483693" r:id="rId48"/>
    <p:sldLayoutId id="2147483694" r:id="rId49"/>
    <p:sldLayoutId id="2147483767" r:id="rId50"/>
    <p:sldLayoutId id="2147483768" r:id="rId51"/>
    <p:sldLayoutId id="2147483695" r:id="rId52"/>
    <p:sldLayoutId id="2147483696" r:id="rId53"/>
    <p:sldLayoutId id="2147483697" r:id="rId54"/>
    <p:sldLayoutId id="2147483698" r:id="rId55"/>
    <p:sldLayoutId id="2147483699" r:id="rId56"/>
    <p:sldLayoutId id="2147483700" r:id="rId57"/>
    <p:sldLayoutId id="2147483780" r:id="rId58"/>
    <p:sldLayoutId id="2147483702" r:id="rId59"/>
    <p:sldLayoutId id="2147483703" r:id="rId60"/>
    <p:sldLayoutId id="2147483704" r:id="rId61"/>
    <p:sldLayoutId id="2147483705" r:id="rId62"/>
    <p:sldLayoutId id="2147483706" r:id="rId63"/>
    <p:sldLayoutId id="2147483777" r:id="rId64"/>
  </p:sldLayoutIdLst>
  <p:hf sldNum="0" hdr="0" ftr="0" dt="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16" userDrawn="1">
          <p15:clr>
            <a:srgbClr val="F26B43"/>
          </p15:clr>
        </p15:guide>
        <p15:guide id="2" pos="7256" userDrawn="1">
          <p15:clr>
            <a:srgbClr val="F26B43"/>
          </p15:clr>
        </p15:guide>
        <p15:guide id="3" orient="horz" pos="648" userDrawn="1">
          <p15:clr>
            <a:srgbClr val="F26B43"/>
          </p15:clr>
        </p15:guide>
        <p15:guide id="4" orient="horz" pos="712" userDrawn="1">
          <p15:clr>
            <a:srgbClr val="F26B43"/>
          </p15:clr>
        </p15:guide>
        <p15:guide id="5" orient="horz" pos="3928" userDrawn="1">
          <p15:clr>
            <a:srgbClr val="F26B43"/>
          </p15:clr>
        </p15:guide>
        <p15:guide id="6" orient="horz" pos="3861"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Layout" Target="../slideLayouts/slideLayout7.xml"/><Relationship Id="rId5" Type="http://schemas.openxmlformats.org/officeDocument/2006/relationships/image" Target="../media/image24.png"/><Relationship Id="rId4" Type="http://schemas.openxmlformats.org/officeDocument/2006/relationships/image" Target="../media/image23.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7.xml"/><Relationship Id="rId5" Type="http://schemas.openxmlformats.org/officeDocument/2006/relationships/image" Target="../media/image5.jpeg"/><Relationship Id="rId4" Type="http://schemas.openxmlformats.org/officeDocument/2006/relationships/image" Target="../media/image4.jpeg"/></Relationships>
</file>

<file path=ppt/slides/_rels/slide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30.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3.xml"/><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7.xml"/><Relationship Id="rId5" Type="http://schemas.openxmlformats.org/officeDocument/2006/relationships/image" Target="../media/image14.jpe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9505C81-7592-A9B6-9A49-51C38F20A35B}"/>
              </a:ext>
              <a:ext uri="{C183D7F6-B498-43B3-948B-1728B52AA6E4}">
                <adec:decorative xmlns:adec="http://schemas.microsoft.com/office/drawing/2017/decorative" val="0"/>
              </a:ext>
            </a:extLst>
          </p:cNvPr>
          <p:cNvSpPr>
            <a:spLocks noGrp="1"/>
          </p:cNvSpPr>
          <p:nvPr>
            <p:ph type="ctrTitle"/>
          </p:nvPr>
        </p:nvSpPr>
        <p:spPr/>
        <p:txBody>
          <a:bodyPr/>
          <a:lstStyle/>
          <a:p>
            <a:r>
              <a:rPr lang="en-US" altLang="zh-CN" noProof="0">
                <a:latin typeface="Times New Roman" panose="02020603050405020304" pitchFamily="18" charset="0"/>
                <a:cs typeface="Times New Roman" panose="02020603050405020304" pitchFamily="18" charset="0"/>
              </a:rPr>
              <a:t>Hospitality</a:t>
            </a:r>
            <a:br>
              <a:rPr lang="en-US" altLang="zh-CN" noProof="0">
                <a:latin typeface="Times New Roman" panose="02020603050405020304" pitchFamily="18" charset="0"/>
                <a:cs typeface="Times New Roman" panose="02020603050405020304" pitchFamily="18" charset="0"/>
              </a:rPr>
            </a:br>
            <a:r>
              <a:rPr lang="en-US" altLang="zh-CN" noProof="0">
                <a:latin typeface="Times New Roman" panose="02020603050405020304" pitchFamily="18" charset="0"/>
                <a:cs typeface="Times New Roman" panose="02020603050405020304" pitchFamily="18" charset="0"/>
              </a:rPr>
              <a:t>Analytics </a:t>
            </a:r>
            <a:r>
              <a:rPr lang="en-US" altLang="zh-CN" sz="2000" noProof="0">
                <a:latin typeface="Times New Roman" panose="02020603050405020304" pitchFamily="18" charset="0"/>
                <a:cs typeface="Times New Roman" panose="02020603050405020304" pitchFamily="18" charset="0"/>
              </a:rPr>
              <a:t>For </a:t>
            </a:r>
            <a:r>
              <a:rPr lang="en-US" altLang="zh-CN" sz="2000" noProof="0" err="1">
                <a:latin typeface="Times New Roman" panose="02020603050405020304" pitchFamily="18" charset="0"/>
                <a:cs typeface="Times New Roman" panose="02020603050405020304" pitchFamily="18" charset="0"/>
              </a:rPr>
              <a:t>Shodwe</a:t>
            </a:r>
            <a:r>
              <a:rPr lang="en-US" altLang="zh-CN" sz="2000" noProof="0">
                <a:latin typeface="Times New Roman" panose="02020603050405020304" pitchFamily="18" charset="0"/>
                <a:cs typeface="Times New Roman" panose="02020603050405020304" pitchFamily="18" charset="0"/>
              </a:rPr>
              <a:t> Hotels</a:t>
            </a:r>
            <a:endParaRPr lang="en-US" sz="2000">
              <a:latin typeface="Times New Roman" panose="02020603050405020304" pitchFamily="18" charset="0"/>
              <a:cs typeface="Times New Roman" panose="02020603050405020304" pitchFamily="18" charset="0"/>
            </a:endParaRPr>
          </a:p>
        </p:txBody>
      </p:sp>
      <p:sp>
        <p:nvSpPr>
          <p:cNvPr id="4" name="Subtitle 3">
            <a:extLst>
              <a:ext uri="{FF2B5EF4-FFF2-40B4-BE49-F238E27FC236}">
                <a16:creationId xmlns:a16="http://schemas.microsoft.com/office/drawing/2014/main" id="{C8DCEE19-DDF9-070E-AB7A-EF04DFB3B875}"/>
              </a:ext>
            </a:extLst>
          </p:cNvPr>
          <p:cNvSpPr>
            <a:spLocks noGrp="1"/>
          </p:cNvSpPr>
          <p:nvPr>
            <p:ph type="subTitle" idx="1"/>
          </p:nvPr>
        </p:nvSpPr>
        <p:spPr>
          <a:xfrm>
            <a:off x="10241257" y="4814390"/>
            <a:ext cx="2181956" cy="2048691"/>
          </a:xfrm>
        </p:spPr>
        <p:txBody>
          <a:bodyPr/>
          <a:lstStyle/>
          <a:p>
            <a:pPr marL="342900" indent="-342900">
              <a:buAutoNum type="arabicParenR"/>
            </a:pPr>
            <a:r>
              <a:rPr lang="en-US" altLang="zh-CN" sz="1800" dirty="0">
                <a:latin typeface="Times New Roman"/>
                <a:cs typeface="Times New Roman"/>
              </a:rPr>
              <a:t>Sarika </a:t>
            </a:r>
            <a:r>
              <a:rPr lang="en-US" altLang="zh-CN" sz="1800" err="1">
                <a:latin typeface="Times New Roman"/>
                <a:cs typeface="Times New Roman"/>
              </a:rPr>
              <a:t>Bagal</a:t>
            </a:r>
            <a:endParaRPr lang="en-US" altLang="zh-CN" sz="1800">
              <a:latin typeface="Times New Roman"/>
              <a:cs typeface="Times New Roman"/>
            </a:endParaRPr>
          </a:p>
          <a:p>
            <a:pPr marL="342900" indent="-342900">
              <a:buAutoNum type="arabicParenR"/>
            </a:pPr>
            <a:r>
              <a:rPr lang="en-US" altLang="zh-CN" sz="1800" dirty="0">
                <a:latin typeface="Times New Roman"/>
                <a:cs typeface="Times New Roman"/>
              </a:rPr>
              <a:t>Gaurav Bhosale</a:t>
            </a:r>
          </a:p>
          <a:p>
            <a:pPr marL="342900" indent="-342900">
              <a:buAutoNum type="arabicParenR"/>
            </a:pPr>
            <a:r>
              <a:rPr lang="en-US" altLang="zh-CN" sz="1800" dirty="0">
                <a:latin typeface="Times New Roman"/>
                <a:cs typeface="Times New Roman"/>
              </a:rPr>
              <a:t>Krunal </a:t>
            </a:r>
            <a:r>
              <a:rPr lang="en-US" altLang="zh-CN" sz="1800" err="1">
                <a:latin typeface="Times New Roman"/>
                <a:cs typeface="Times New Roman"/>
              </a:rPr>
              <a:t>Malewar</a:t>
            </a:r>
            <a:endParaRPr lang="en-US" altLang="zh-CN" sz="1800">
              <a:latin typeface="Times New Roman"/>
              <a:cs typeface="Times New Roman"/>
            </a:endParaRPr>
          </a:p>
          <a:p>
            <a:pPr marL="342900" indent="-342900">
              <a:buAutoNum type="arabicParenR"/>
            </a:pPr>
            <a:r>
              <a:rPr lang="en-US" altLang="zh-CN" sz="1800" err="1">
                <a:latin typeface="Times New Roman"/>
                <a:cs typeface="Times New Roman"/>
              </a:rPr>
              <a:t>Charansai</a:t>
            </a:r>
            <a:r>
              <a:rPr lang="en-US" altLang="zh-CN" sz="1800" dirty="0">
                <a:latin typeface="Times New Roman"/>
                <a:cs typeface="Times New Roman"/>
              </a:rPr>
              <a:t> Goli</a:t>
            </a:r>
          </a:p>
          <a:p>
            <a:pPr marL="342900" indent="-342900">
              <a:buAutoNum type="arabicParenR"/>
            </a:pPr>
            <a:r>
              <a:rPr lang="en-US" altLang="zh-CN" sz="1800" dirty="0">
                <a:latin typeface="Times New Roman"/>
                <a:cs typeface="Times New Roman"/>
              </a:rPr>
              <a:t>Mamta </a:t>
            </a:r>
            <a:r>
              <a:rPr lang="en-US" altLang="zh-CN" sz="1800" err="1">
                <a:latin typeface="Times New Roman"/>
                <a:cs typeface="Times New Roman"/>
              </a:rPr>
              <a:t>Dhadave</a:t>
            </a:r>
            <a:endParaRPr lang="en-US" altLang="zh-CN" sz="1800">
              <a:latin typeface="Times New Roman"/>
              <a:cs typeface="Times New Roman"/>
            </a:endParaRPr>
          </a:p>
          <a:p>
            <a:pPr marL="342900" indent="-342900">
              <a:buAutoNum type="arabicParenR"/>
            </a:pPr>
            <a:r>
              <a:rPr lang="en-US" altLang="zh-CN" sz="1800" dirty="0">
                <a:latin typeface="Times New Roman"/>
                <a:cs typeface="Times New Roman"/>
              </a:rPr>
              <a:t>Simran Panchal</a:t>
            </a:r>
          </a:p>
          <a:p>
            <a:pPr marL="342900" indent="-342900">
              <a:buAutoNum type="arabicParenR"/>
            </a:pPr>
            <a:r>
              <a:rPr lang="en-US" altLang="zh-CN" sz="1800" dirty="0">
                <a:latin typeface="Times New Roman"/>
                <a:cs typeface="Times New Roman"/>
              </a:rPr>
              <a:t>Ravi Teja</a:t>
            </a:r>
          </a:p>
        </p:txBody>
      </p:sp>
      <p:pic>
        <p:nvPicPr>
          <p:cNvPr id="2" name="Picture Placeholder 7" descr="AI-generated image of a modern architectural building with sharp angles and reflective glass windows.">
            <a:extLst>
              <a:ext uri="{FF2B5EF4-FFF2-40B4-BE49-F238E27FC236}">
                <a16:creationId xmlns:a16="http://schemas.microsoft.com/office/drawing/2014/main" id="{CCC8C5F3-0DDC-03C0-E03B-C85247D81CE2}"/>
              </a:ext>
              <a:ext uri="{C183D7F6-B498-43B3-948B-1728B52AA6E4}">
                <adec:decorative xmlns:adec="http://schemas.microsoft.com/office/drawing/2017/decorative" val="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4671295" cy="6857999"/>
          </a:xfrm>
          <a:custGeom>
            <a:avLst/>
            <a:gdLst>
              <a:gd name="connsiteX0" fmla="*/ 0 w 4671295"/>
              <a:gd name="connsiteY0" fmla="*/ 6134100 h 6857999"/>
              <a:gd name="connsiteX1" fmla="*/ 574 w 4671295"/>
              <a:gd name="connsiteY1" fmla="*/ 6134100 h 6857999"/>
              <a:gd name="connsiteX2" fmla="*/ 574 w 4671295"/>
              <a:gd name="connsiteY2" fmla="*/ 6857999 h 6857999"/>
              <a:gd name="connsiteX3" fmla="*/ 0 w 4671295"/>
              <a:gd name="connsiteY3" fmla="*/ 6857999 h 6857999"/>
              <a:gd name="connsiteX4" fmla="*/ 575 w 4671295"/>
              <a:gd name="connsiteY4" fmla="*/ 1729318 h 6857999"/>
              <a:gd name="connsiteX5" fmla="*/ 575 w 4671295"/>
              <a:gd name="connsiteY5" fmla="*/ 3676654 h 6857999"/>
              <a:gd name="connsiteX6" fmla="*/ 767337 w 4671295"/>
              <a:gd name="connsiteY6" fmla="*/ 3676654 h 6857999"/>
              <a:gd name="connsiteX7" fmla="*/ 767337 w 4671295"/>
              <a:gd name="connsiteY7" fmla="*/ 1729318 h 6857999"/>
              <a:gd name="connsiteX8" fmla="*/ 574 w 4671295"/>
              <a:gd name="connsiteY8" fmla="*/ 0 h 6857999"/>
              <a:gd name="connsiteX9" fmla="*/ 4671295 w 4671295"/>
              <a:gd name="connsiteY9" fmla="*/ 0 h 6857999"/>
              <a:gd name="connsiteX10" fmla="*/ 4671295 w 4671295"/>
              <a:gd name="connsiteY10" fmla="*/ 6857999 h 6857999"/>
              <a:gd name="connsiteX11" fmla="*/ 2426216 w 4671295"/>
              <a:gd name="connsiteY11" fmla="*/ 6857999 h 6857999"/>
              <a:gd name="connsiteX12" fmla="*/ 2426216 w 4671295"/>
              <a:gd name="connsiteY12" fmla="*/ 6134100 h 6857999"/>
              <a:gd name="connsiteX13" fmla="*/ 574 w 4671295"/>
              <a:gd name="connsiteY13" fmla="*/ 6134100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671295" h="6857999">
                <a:moveTo>
                  <a:pt x="0" y="6134100"/>
                </a:moveTo>
                <a:lnTo>
                  <a:pt x="574" y="6134100"/>
                </a:lnTo>
                <a:lnTo>
                  <a:pt x="574" y="6857999"/>
                </a:lnTo>
                <a:lnTo>
                  <a:pt x="0" y="6857999"/>
                </a:lnTo>
                <a:close/>
                <a:moveTo>
                  <a:pt x="575" y="1729318"/>
                </a:moveTo>
                <a:lnTo>
                  <a:pt x="575" y="3676654"/>
                </a:lnTo>
                <a:lnTo>
                  <a:pt x="767337" y="3676654"/>
                </a:lnTo>
                <a:lnTo>
                  <a:pt x="767337" y="1729318"/>
                </a:lnTo>
                <a:close/>
                <a:moveTo>
                  <a:pt x="574" y="0"/>
                </a:moveTo>
                <a:lnTo>
                  <a:pt x="4671295" y="0"/>
                </a:lnTo>
                <a:lnTo>
                  <a:pt x="4671295" y="6857999"/>
                </a:lnTo>
                <a:lnTo>
                  <a:pt x="2426216" y="6857999"/>
                </a:lnTo>
                <a:lnTo>
                  <a:pt x="2426216" y="6134100"/>
                </a:lnTo>
                <a:lnTo>
                  <a:pt x="574" y="6134100"/>
                </a:lnTo>
                <a:close/>
              </a:path>
            </a:pathLst>
          </a:custGeom>
          <a:noFill/>
        </p:spPr>
      </p:pic>
      <p:sp>
        <p:nvSpPr>
          <p:cNvPr id="5" name="Text Placeholder 4">
            <a:extLst>
              <a:ext uri="{FF2B5EF4-FFF2-40B4-BE49-F238E27FC236}">
                <a16:creationId xmlns:a16="http://schemas.microsoft.com/office/drawing/2014/main" id="{956E41FD-3593-DFB7-7AEF-19575C790714}"/>
              </a:ext>
            </a:extLst>
          </p:cNvPr>
          <p:cNvSpPr>
            <a:spLocks noGrp="1"/>
          </p:cNvSpPr>
          <p:nvPr>
            <p:ph type="body" sz="quarter" idx="15"/>
          </p:nvPr>
        </p:nvSpPr>
        <p:spPr>
          <a:xfrm>
            <a:off x="9947343" y="4412933"/>
            <a:ext cx="2116137" cy="292994"/>
          </a:xfrm>
        </p:spPr>
        <p:txBody>
          <a:bodyPr/>
          <a:lstStyle/>
          <a:p>
            <a:r>
              <a:rPr lang="en-US" sz="2400" b="1" dirty="0">
                <a:latin typeface="Times New Roman"/>
                <a:cs typeface="Times New Roman"/>
              </a:rPr>
              <a:t>Group No. 2</a:t>
            </a:r>
          </a:p>
        </p:txBody>
      </p:sp>
    </p:spTree>
    <p:extLst>
      <p:ext uri="{BB962C8B-B14F-4D97-AF65-F5344CB8AC3E}">
        <p14:creationId xmlns:p14="http://schemas.microsoft.com/office/powerpoint/2010/main" val="15963123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48CD5D-DA62-041E-C3BD-9BCD42CD6652}"/>
              </a:ext>
            </a:extLst>
          </p:cNvPr>
          <p:cNvSpPr>
            <a:spLocks noGrp="1"/>
          </p:cNvSpPr>
          <p:nvPr>
            <p:ph type="title"/>
          </p:nvPr>
        </p:nvSpPr>
        <p:spPr>
          <a:xfrm>
            <a:off x="667386" y="152401"/>
            <a:ext cx="11097894" cy="559262"/>
          </a:xfrm>
        </p:spPr>
        <p:txBody>
          <a:bodyPr/>
          <a:lstStyle/>
          <a:p>
            <a:pPr algn="ctr"/>
            <a:r>
              <a:rPr lang="en-US" sz="4000" dirty="0">
                <a:latin typeface="Times New Roman" panose="02020603050405020304" pitchFamily="18" charset="0"/>
                <a:cs typeface="Times New Roman" panose="02020603050405020304" pitchFamily="18" charset="0"/>
              </a:rPr>
              <a:t>SQL Queries</a:t>
            </a:r>
          </a:p>
        </p:txBody>
      </p:sp>
      <p:pic>
        <p:nvPicPr>
          <p:cNvPr id="7" name="Picture 6">
            <a:extLst>
              <a:ext uri="{FF2B5EF4-FFF2-40B4-BE49-F238E27FC236}">
                <a16:creationId xmlns:a16="http://schemas.microsoft.com/office/drawing/2014/main" id="{6D4091DD-60EE-9C74-0D6F-9FF2F6F85F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5120" y="802641"/>
            <a:ext cx="11612880" cy="5811520"/>
          </a:xfrm>
          <a:prstGeom prst="rect">
            <a:avLst/>
          </a:prstGeom>
          <a:ln>
            <a:solidFill>
              <a:schemeClr val="tx1"/>
            </a:solidFill>
          </a:ln>
        </p:spPr>
      </p:pic>
    </p:spTree>
    <p:extLst>
      <p:ext uri="{BB962C8B-B14F-4D97-AF65-F5344CB8AC3E}">
        <p14:creationId xmlns:p14="http://schemas.microsoft.com/office/powerpoint/2010/main" val="18073086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537BF-0D2C-31E7-C67C-EFA6FA17899C}"/>
              </a:ext>
            </a:extLst>
          </p:cNvPr>
          <p:cNvSpPr>
            <a:spLocks noGrp="1"/>
          </p:cNvSpPr>
          <p:nvPr>
            <p:ph type="title"/>
          </p:nvPr>
        </p:nvSpPr>
        <p:spPr>
          <a:xfrm>
            <a:off x="220346" y="182419"/>
            <a:ext cx="4402454" cy="447502"/>
          </a:xfrm>
        </p:spPr>
        <p:txBody>
          <a:bodyPr/>
          <a:lstStyle/>
          <a:p>
            <a:r>
              <a:rPr lang="en-IN" sz="2000" dirty="0">
                <a:latin typeface="Times New Roman" panose="02020603050405020304" pitchFamily="18" charset="0"/>
                <a:cs typeface="Times New Roman" panose="02020603050405020304" pitchFamily="18" charset="0"/>
              </a:rPr>
              <a:t>SQL Queries</a:t>
            </a:r>
          </a:p>
        </p:txBody>
      </p:sp>
      <p:pic>
        <p:nvPicPr>
          <p:cNvPr id="7" name="Picture 6">
            <a:extLst>
              <a:ext uri="{FF2B5EF4-FFF2-40B4-BE49-F238E27FC236}">
                <a16:creationId xmlns:a16="http://schemas.microsoft.com/office/drawing/2014/main" id="{A838BFBA-3B9D-B65C-A111-25A48179CB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960" y="944880"/>
            <a:ext cx="11562080" cy="5608320"/>
          </a:xfrm>
          <a:prstGeom prst="rect">
            <a:avLst/>
          </a:prstGeom>
          <a:ln>
            <a:solidFill>
              <a:schemeClr val="tx1"/>
            </a:solidFill>
          </a:ln>
        </p:spPr>
      </p:pic>
    </p:spTree>
    <p:extLst>
      <p:ext uri="{BB962C8B-B14F-4D97-AF65-F5344CB8AC3E}">
        <p14:creationId xmlns:p14="http://schemas.microsoft.com/office/powerpoint/2010/main" val="2530654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83D3FA-0296-4E9E-98A3-5EA9B9C2A085}"/>
              </a:ext>
            </a:extLst>
          </p:cNvPr>
          <p:cNvSpPr>
            <a:spLocks noGrp="1"/>
          </p:cNvSpPr>
          <p:nvPr>
            <p:ph type="title"/>
          </p:nvPr>
        </p:nvSpPr>
        <p:spPr>
          <a:xfrm>
            <a:off x="281306" y="233219"/>
            <a:ext cx="5896338" cy="315422"/>
          </a:xfrm>
        </p:spPr>
        <p:txBody>
          <a:bodyPr/>
          <a:lstStyle/>
          <a:p>
            <a:r>
              <a:rPr lang="en-IN" sz="2000" dirty="0">
                <a:latin typeface="Times New Roman" panose="02020603050405020304" pitchFamily="18" charset="0"/>
                <a:cs typeface="Times New Roman" panose="02020603050405020304" pitchFamily="18" charset="0"/>
              </a:rPr>
              <a:t>SQL Queries</a:t>
            </a:r>
          </a:p>
        </p:txBody>
      </p:sp>
      <p:pic>
        <p:nvPicPr>
          <p:cNvPr id="7" name="Picture 6">
            <a:extLst>
              <a:ext uri="{FF2B5EF4-FFF2-40B4-BE49-F238E27FC236}">
                <a16:creationId xmlns:a16="http://schemas.microsoft.com/office/drawing/2014/main" id="{AE867A4E-BA40-D02E-C806-E8CE1CA31A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5760" y="1178321"/>
            <a:ext cx="11460480" cy="2428717"/>
          </a:xfrm>
          <a:prstGeom prst="rect">
            <a:avLst/>
          </a:prstGeom>
          <a:ln w="12700">
            <a:solidFill>
              <a:schemeClr val="tx1"/>
            </a:solidFill>
          </a:ln>
        </p:spPr>
      </p:pic>
    </p:spTree>
    <p:extLst>
      <p:ext uri="{BB962C8B-B14F-4D97-AF65-F5344CB8AC3E}">
        <p14:creationId xmlns:p14="http://schemas.microsoft.com/office/powerpoint/2010/main" val="17963888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7E8F9D9-6D90-40C5-6832-494206486930}"/>
              </a:ext>
            </a:extLst>
          </p:cNvPr>
          <p:cNvSpPr>
            <a:spLocks noGrp="1"/>
          </p:cNvSpPr>
          <p:nvPr>
            <p:ph type="title"/>
          </p:nvPr>
        </p:nvSpPr>
        <p:spPr>
          <a:xfrm>
            <a:off x="657226" y="436418"/>
            <a:ext cx="5885900" cy="765028"/>
          </a:xfrm>
        </p:spPr>
        <p:txBody>
          <a:bodyPr vert="horz" lIns="0" tIns="0" rIns="0" bIns="0" rtlCol="0" anchor="b">
            <a:noAutofit/>
          </a:bodyPr>
          <a:lstStyle/>
          <a:p>
            <a:r>
              <a:rPr lang="en-US" sz="5000" dirty="0">
                <a:latin typeface="Times New Roman"/>
                <a:cs typeface="Times New Roman"/>
              </a:rPr>
              <a:t>Project Summary</a:t>
            </a:r>
          </a:p>
        </p:txBody>
      </p:sp>
      <p:sp>
        <p:nvSpPr>
          <p:cNvPr id="2" name="Text Placeholder 1">
            <a:extLst>
              <a:ext uri="{FF2B5EF4-FFF2-40B4-BE49-F238E27FC236}">
                <a16:creationId xmlns:a16="http://schemas.microsoft.com/office/drawing/2014/main" id="{12D6538B-1A48-73D0-0FDB-71C2C580240E}"/>
              </a:ext>
            </a:extLst>
          </p:cNvPr>
          <p:cNvSpPr>
            <a:spLocks noGrp="1"/>
          </p:cNvSpPr>
          <p:nvPr>
            <p:ph type="body" sz="quarter" idx="17"/>
          </p:nvPr>
        </p:nvSpPr>
        <p:spPr>
          <a:xfrm>
            <a:off x="657225" y="1990042"/>
            <a:ext cx="5889827" cy="4588114"/>
          </a:xfrm>
        </p:spPr>
        <p:txBody>
          <a:bodyPr vert="horz" lIns="0" tIns="0" rIns="0" bIns="0" rtlCol="0" anchor="t">
            <a:noAutofit/>
          </a:bodyPr>
          <a:lstStyle/>
          <a:p>
            <a:pPr marL="285750" indent="-285750" algn="just">
              <a:buFont typeface="Wingdings" panose="020B0604020202020204" pitchFamily="34" charset="0"/>
              <a:buChar char="Ø"/>
            </a:pPr>
            <a:r>
              <a:rPr lang="en-US" altLang="zh-CN" b="1" dirty="0"/>
              <a:t>Booking &amp; Revenue :-</a:t>
            </a:r>
            <a:r>
              <a:rPr lang="en-US" altLang="zh-CN" dirty="0"/>
              <a:t> The project analyze overall Booking and Revenue using Fact bookings excel dataset to evaluate Business growth.</a:t>
            </a:r>
            <a:endParaRPr lang="en-US" altLang="zh-CN" dirty="0">
              <a:cs typeface="Arial"/>
            </a:endParaRPr>
          </a:p>
          <a:p>
            <a:pPr algn="just"/>
            <a:endParaRPr lang="en-US" altLang="zh-CN" dirty="0">
              <a:cs typeface="Arial"/>
            </a:endParaRPr>
          </a:p>
          <a:p>
            <a:pPr marL="285750" indent="-285750" algn="just">
              <a:buFont typeface="Wingdings" panose="020B0604020202020204" pitchFamily="34" charset="0"/>
              <a:buChar char="Ø"/>
            </a:pPr>
            <a:r>
              <a:rPr lang="en-US" altLang="zh-CN" b="1" dirty="0">
                <a:cs typeface="Arial"/>
              </a:rPr>
              <a:t>KPI's Analysis</a:t>
            </a:r>
            <a:r>
              <a:rPr lang="en-US" altLang="zh-CN" dirty="0">
                <a:cs typeface="Arial"/>
              </a:rPr>
              <a:t> :- </a:t>
            </a:r>
            <a:r>
              <a:rPr lang="en-US" dirty="0">
                <a:ea typeface="+mn-lt"/>
                <a:cs typeface="+mn-lt"/>
              </a:rPr>
              <a:t>Used </a:t>
            </a:r>
            <a:r>
              <a:rPr lang="en-US" b="1" dirty="0">
                <a:ea typeface="+mn-lt"/>
                <a:cs typeface="+mn-lt"/>
              </a:rPr>
              <a:t>SQL &amp; DAX</a:t>
            </a:r>
            <a:r>
              <a:rPr lang="en-US" dirty="0">
                <a:ea typeface="+mn-lt"/>
                <a:cs typeface="+mn-lt"/>
              </a:rPr>
              <a:t> to calculate key metrics such as Total Bookings, Total Revenue, Occupancy Rate, Cancellation Rate and Average Rate.</a:t>
            </a:r>
            <a:endParaRPr lang="en-US" altLang="zh-CN" dirty="0">
              <a:cs typeface="Arial"/>
            </a:endParaRPr>
          </a:p>
          <a:p>
            <a:pPr algn="just"/>
            <a:endParaRPr lang="en-US" dirty="0">
              <a:cs typeface="Arial"/>
            </a:endParaRPr>
          </a:p>
          <a:p>
            <a:pPr marL="285750" indent="-285750" algn="just">
              <a:buFont typeface="Wingdings" panose="020B0604020202020204" pitchFamily="34" charset="0"/>
              <a:buChar char="Ø"/>
            </a:pPr>
            <a:r>
              <a:rPr lang="en-US" b="1" dirty="0">
                <a:cs typeface="Arial"/>
              </a:rPr>
              <a:t>Customer &amp; Regional Insights :- </a:t>
            </a:r>
            <a:r>
              <a:rPr lang="en-US" dirty="0">
                <a:ea typeface="+mn-lt"/>
                <a:cs typeface="+mn-lt"/>
              </a:rPr>
              <a:t>Analyzed city-wise and property-wise revenue performance to identify top and underperforming locations. Rating given by customers that also helps in performance of hotels.</a:t>
            </a:r>
          </a:p>
          <a:p>
            <a:pPr algn="just"/>
            <a:endParaRPr lang="en-US" dirty="0">
              <a:ea typeface="+mn-lt"/>
              <a:cs typeface="+mn-lt"/>
            </a:endParaRPr>
          </a:p>
          <a:p>
            <a:pPr marL="285750" indent="-285750" algn="just">
              <a:buFont typeface="Wingdings" panose="020B0604020202020204" pitchFamily="34" charset="0"/>
              <a:buChar char="Ø"/>
            </a:pPr>
            <a:r>
              <a:rPr lang="en-US" b="1" dirty="0">
                <a:ea typeface="+mn-lt"/>
                <a:cs typeface="+mn-lt"/>
              </a:rPr>
              <a:t>Rooms &amp; Cancellation Trend :- </a:t>
            </a:r>
            <a:r>
              <a:rPr lang="en-US" dirty="0">
                <a:ea typeface="+mn-lt"/>
                <a:cs typeface="+mn-lt"/>
              </a:rPr>
              <a:t>Evaluated room category performance to understand demand and optimize inventory utilization. Studied cancellation patterns to assess revenue loss and improve booking reliability.</a:t>
            </a:r>
            <a:endParaRPr lang="en-US">
              <a:cs typeface="Arial"/>
            </a:endParaRPr>
          </a:p>
          <a:p>
            <a:pPr marL="285750" indent="-285750">
              <a:buFont typeface="Wingdings" panose="020B0604020202020204" pitchFamily="34" charset="0"/>
              <a:buChar char="Ø"/>
            </a:pPr>
            <a:endParaRPr lang="en-US" dirty="0"/>
          </a:p>
        </p:txBody>
      </p:sp>
      <p:pic>
        <p:nvPicPr>
          <p:cNvPr id="4" name="Picture Placeholder 3" descr="Person using tablet">
            <a:extLst>
              <a:ext uri="{FF2B5EF4-FFF2-40B4-BE49-F238E27FC236}">
                <a16:creationId xmlns:a16="http://schemas.microsoft.com/office/drawing/2014/main" id="{3ED24B98-B22E-039A-78A4-894C6D33663B}"/>
              </a:ext>
              <a:ext uri="{C183D7F6-B498-43B3-948B-1728B52AA6E4}">
                <adec:decorative xmlns:adec="http://schemas.microsoft.com/office/drawing/2017/decorative" val="0"/>
              </a:ext>
            </a:extLst>
          </p:cNvPr>
          <p:cNvPicPr>
            <a:picLocks noGrp="1" noChangeAspect="1"/>
          </p:cNvPicPr>
          <p:nvPr>
            <p:ph type="pic" sz="quarter" idx="18"/>
          </p:nvPr>
        </p:nvPicPr>
        <p:blipFill>
          <a:blip r:embed="rId2">
            <a:extLst>
              <a:ext uri="{28A0092B-C50C-407E-A947-70E740481C1C}">
                <a14:useLocalDpi xmlns:a14="http://schemas.microsoft.com/office/drawing/2010/main" val="0"/>
              </a:ext>
            </a:extLst>
          </a:blip>
          <a:srcRect/>
          <a:stretch/>
        </p:blipFill>
        <p:spPr>
          <a:xfrm>
            <a:off x="6883862" y="669510"/>
            <a:ext cx="3902491" cy="3902491"/>
          </a:xfrm>
          <a:blipFill dpi="0" rotWithShape="0">
            <a:blip r:embed="rId3" cstate="screen">
              <a:extLst>
                <a:ext uri="{28A0092B-C50C-407E-A947-70E740481C1C}">
                  <a14:useLocalDpi xmlns:a14="http://schemas.microsoft.com/office/drawing/2010/main"/>
                </a:ext>
              </a:extLst>
            </a:blip>
            <a:srcRect/>
            <a:stretch>
              <a:fillRect t="344"/>
            </a:stretch>
          </a:blipFill>
        </p:spPr>
      </p:pic>
      <p:pic>
        <p:nvPicPr>
          <p:cNvPr id="9" name="Picture Placeholder 8" descr="Man reading from iPad">
            <a:extLst>
              <a:ext uri="{FF2B5EF4-FFF2-40B4-BE49-F238E27FC236}">
                <a16:creationId xmlns:a16="http://schemas.microsoft.com/office/drawing/2014/main" id="{C4FB4637-57D8-FA9A-0D99-E8BDF238F125}"/>
              </a:ext>
              <a:ext uri="{C183D7F6-B498-43B3-948B-1728B52AA6E4}">
                <adec:decorative xmlns:adec="http://schemas.microsoft.com/office/drawing/2017/decorative" val="0"/>
              </a:ext>
            </a:extLst>
          </p:cNvPr>
          <p:cNvPicPr>
            <a:picLocks noGrp="1" noChangeAspect="1"/>
          </p:cNvPicPr>
          <p:nvPr>
            <p:ph type="pic" sz="quarter" idx="19"/>
          </p:nvPr>
        </p:nvPicPr>
        <p:blipFill>
          <a:blip r:embed="rId4">
            <a:extLst>
              <a:ext uri="{28A0092B-C50C-407E-A947-70E740481C1C}">
                <a14:useLocalDpi xmlns:a14="http://schemas.microsoft.com/office/drawing/2010/main" val="0"/>
              </a:ext>
            </a:extLst>
          </a:blip>
          <a:srcRect/>
          <a:stretch/>
        </p:blipFill>
        <p:spPr>
          <a:xfrm>
            <a:off x="9052312" y="2833425"/>
            <a:ext cx="3139688" cy="3872174"/>
          </a:xfrm>
          <a:blipFill dpi="0" rotWithShape="0">
            <a:blip r:embed="rId5" cstate="screen">
              <a:extLst>
                <a:ext uri="{28A0092B-C50C-407E-A947-70E740481C1C}">
                  <a14:useLocalDpi xmlns:a14="http://schemas.microsoft.com/office/drawing/2010/main"/>
                </a:ext>
              </a:extLst>
            </a:blip>
            <a:srcRect/>
            <a:stretch>
              <a:fillRect/>
            </a:stretch>
          </a:blipFill>
        </p:spPr>
      </p:pic>
    </p:spTree>
    <p:extLst>
      <p:ext uri="{BB962C8B-B14F-4D97-AF65-F5344CB8AC3E}">
        <p14:creationId xmlns:p14="http://schemas.microsoft.com/office/powerpoint/2010/main" val="35071742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F4845-D266-5181-9ABF-3FD5A73C3AE4}"/>
              </a:ext>
            </a:extLst>
          </p:cNvPr>
          <p:cNvSpPr>
            <a:spLocks noGrp="1"/>
          </p:cNvSpPr>
          <p:nvPr>
            <p:ph type="title"/>
          </p:nvPr>
        </p:nvSpPr>
        <p:spPr>
          <a:xfrm>
            <a:off x="844000" y="831918"/>
            <a:ext cx="10510554" cy="560790"/>
          </a:xfrm>
        </p:spPr>
        <p:txBody>
          <a:bodyPr/>
          <a:lstStyle/>
          <a:p>
            <a:pPr algn="ctr"/>
            <a:r>
              <a:rPr lang="en-US" sz="4000" dirty="0">
                <a:latin typeface="Times New Roman"/>
                <a:cs typeface="Times New Roman"/>
              </a:rPr>
              <a:t>Conclusion</a:t>
            </a:r>
            <a:endParaRPr lang="en-US"/>
          </a:p>
        </p:txBody>
      </p:sp>
      <p:sp>
        <p:nvSpPr>
          <p:cNvPr id="3" name="Content Placeholder 2">
            <a:extLst>
              <a:ext uri="{FF2B5EF4-FFF2-40B4-BE49-F238E27FC236}">
                <a16:creationId xmlns:a16="http://schemas.microsoft.com/office/drawing/2014/main" id="{D16F4027-F00C-FF32-4D61-5E551093CD67}"/>
              </a:ext>
            </a:extLst>
          </p:cNvPr>
          <p:cNvSpPr>
            <a:spLocks noGrp="1"/>
          </p:cNvSpPr>
          <p:nvPr>
            <p:ph sz="quarter" idx="18"/>
          </p:nvPr>
        </p:nvSpPr>
        <p:spPr>
          <a:xfrm>
            <a:off x="844000" y="1709493"/>
            <a:ext cx="10520992" cy="4316586"/>
          </a:xfrm>
        </p:spPr>
        <p:txBody>
          <a:bodyPr/>
          <a:lstStyle/>
          <a:p>
            <a:pPr marL="285750" indent="-285750">
              <a:buFont typeface="Wingdings"/>
              <a:buChar char="ü"/>
            </a:pPr>
            <a:r>
              <a:rPr lang="en-US" sz="1800">
                <a:latin typeface="Times New Roman"/>
                <a:ea typeface="+mn-lt"/>
                <a:cs typeface="Times New Roman"/>
              </a:rPr>
              <a:t>Successfully analyzed hotel booking data to gain insights into bookings, revenue, occupancy, and cancellations.</a:t>
            </a:r>
            <a:endParaRPr lang="en-US" sz="1800">
              <a:latin typeface="Times New Roman"/>
              <a:cs typeface="Times New Roman"/>
            </a:endParaRPr>
          </a:p>
          <a:p>
            <a:pPr marL="285750" indent="-285750">
              <a:buFont typeface="Wingdings"/>
              <a:buChar char="ü"/>
            </a:pPr>
            <a:r>
              <a:rPr lang="en-US" sz="1800">
                <a:latin typeface="Times New Roman"/>
                <a:ea typeface="+mn-lt"/>
                <a:cs typeface="Times New Roman"/>
              </a:rPr>
              <a:t>Built an end-to-end analytics solution using SQL, Excel, Power BI, and Tableau.</a:t>
            </a:r>
            <a:endParaRPr lang="en-US" sz="1800">
              <a:latin typeface="Times New Roman"/>
              <a:cs typeface="Times New Roman"/>
            </a:endParaRPr>
          </a:p>
          <a:p>
            <a:pPr marL="285750" indent="-285750">
              <a:buFont typeface="Wingdings" panose="020B0604020202020204" pitchFamily="34" charset="0"/>
              <a:buChar char="ü"/>
            </a:pPr>
            <a:r>
              <a:rPr lang="en-US" sz="1800" dirty="0">
                <a:latin typeface="Times New Roman"/>
                <a:ea typeface="+mn-lt"/>
                <a:cs typeface="Times New Roman"/>
              </a:rPr>
              <a:t>Highlighted cancellation patterns and their impact on overall revenue.</a:t>
            </a:r>
          </a:p>
          <a:p>
            <a:pPr marL="285750" indent="-285750">
              <a:buFont typeface="Wingdings" panose="020B0604020202020204" pitchFamily="34" charset="0"/>
              <a:buChar char="ü"/>
            </a:pPr>
            <a:r>
              <a:rPr lang="en-US" sz="1800" dirty="0">
                <a:latin typeface="Times New Roman"/>
                <a:ea typeface="+mn-lt"/>
                <a:cs typeface="Times New Roman"/>
              </a:rPr>
              <a:t>Enabled interactive analysis through dynamic dashboards and slicers.</a:t>
            </a:r>
          </a:p>
          <a:p>
            <a:pPr marL="285750" indent="-285750">
              <a:buFont typeface="Wingdings"/>
              <a:buChar char="ü"/>
            </a:pPr>
            <a:r>
              <a:rPr lang="en-US" sz="1800">
                <a:latin typeface="Times New Roman"/>
                <a:ea typeface="+mn-lt"/>
                <a:cs typeface="Times New Roman"/>
              </a:rPr>
              <a:t>Provided actionable insights to support pricing optimization, revenue growth, and operational efficiency.</a:t>
            </a:r>
            <a:endParaRPr lang="en-US" sz="1800">
              <a:latin typeface="Times New Roman"/>
              <a:cs typeface="Times New Roman"/>
            </a:endParaRPr>
          </a:p>
          <a:p>
            <a:pPr marL="285750" indent="-285750">
              <a:buFont typeface="Wingdings"/>
              <a:buChar char="ü"/>
            </a:pPr>
            <a:r>
              <a:rPr lang="en-US" sz="1800">
                <a:latin typeface="Times New Roman"/>
                <a:ea typeface="+mn-lt"/>
                <a:cs typeface="Times New Roman"/>
              </a:rPr>
              <a:t>Demonstrated strong data analytics skills aligned with real-world hospitality business requirements.</a:t>
            </a:r>
            <a:endParaRPr lang="en-US" sz="1800">
              <a:latin typeface="Times New Roman"/>
              <a:cs typeface="Times New Roman"/>
            </a:endParaRPr>
          </a:p>
          <a:p>
            <a:endParaRPr lang="en-US" dirty="0">
              <a:cs typeface="Arial"/>
            </a:endParaRPr>
          </a:p>
        </p:txBody>
      </p:sp>
    </p:spTree>
    <p:extLst>
      <p:ext uri="{BB962C8B-B14F-4D97-AF65-F5344CB8AC3E}">
        <p14:creationId xmlns:p14="http://schemas.microsoft.com/office/powerpoint/2010/main" val="13367975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7EED647-84CF-1A16-4D69-1DA7D6922B41}"/>
              </a:ext>
            </a:extLst>
          </p:cNvPr>
          <p:cNvSpPr>
            <a:spLocks noGrp="1"/>
          </p:cNvSpPr>
          <p:nvPr>
            <p:ph type="ctrTitle"/>
          </p:nvPr>
        </p:nvSpPr>
        <p:spPr>
          <a:xfrm>
            <a:off x="6331476" y="1153634"/>
            <a:ext cx="5184248" cy="4550732"/>
          </a:xfrm>
        </p:spPr>
        <p:txBody>
          <a:bodyPr/>
          <a:lstStyle/>
          <a:p>
            <a:r>
              <a:rPr lang="en-US" altLang="zh-CN"/>
              <a:t>Thank you</a:t>
            </a:r>
            <a:endParaRPr lang="en-US"/>
          </a:p>
        </p:txBody>
      </p:sp>
      <p:pic>
        <p:nvPicPr>
          <p:cNvPr id="5" name="Picture Placeholder 4" descr="Modern glass building in black and white.">
            <a:extLst>
              <a:ext uri="{FF2B5EF4-FFF2-40B4-BE49-F238E27FC236}">
                <a16:creationId xmlns:a16="http://schemas.microsoft.com/office/drawing/2014/main" id="{73988C3C-9CF5-8861-742A-E259DD36B96A}"/>
              </a:ext>
            </a:extLst>
          </p:cNvPr>
          <p:cNvPicPr>
            <a:picLocks noGrp="1" noChangeAspect="1"/>
          </p:cNvPicPr>
          <p:nvPr>
            <p:ph type="pic" sz="quarter" idx="18"/>
          </p:nvPr>
        </p:nvPicPr>
        <p:blipFill>
          <a:blip r:embed="rId2" cstate="screen">
            <a:extLst>
              <a:ext uri="{28A0092B-C50C-407E-A947-70E740481C1C}">
                <a14:useLocalDpi xmlns:a14="http://schemas.microsoft.com/office/drawing/2010/main"/>
              </a:ext>
            </a:extLst>
          </a:blip>
          <a:srcRect l="30" r="30"/>
          <a:stretch/>
        </p:blipFill>
        <p:spPr>
          <a:xfrm>
            <a:off x="0" y="0"/>
            <a:ext cx="6256866" cy="6858000"/>
          </a:xfrm>
        </p:spPr>
      </p:pic>
    </p:spTree>
    <p:extLst>
      <p:ext uri="{BB962C8B-B14F-4D97-AF65-F5344CB8AC3E}">
        <p14:creationId xmlns:p14="http://schemas.microsoft.com/office/powerpoint/2010/main" val="5181332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425C3F-9600-BA1B-3AE6-404D35A7C69B}"/>
              </a:ext>
            </a:extLst>
          </p:cNvPr>
          <p:cNvSpPr>
            <a:spLocks noGrp="1"/>
          </p:cNvSpPr>
          <p:nvPr>
            <p:ph type="title"/>
          </p:nvPr>
        </p:nvSpPr>
        <p:spPr>
          <a:xfrm>
            <a:off x="844000" y="831919"/>
            <a:ext cx="10504000" cy="1554480"/>
          </a:xfrm>
        </p:spPr>
        <p:txBody>
          <a:bodyPr/>
          <a:lstStyle/>
          <a:p>
            <a:r>
              <a:rPr lang="en-US" altLang="zh-CN"/>
              <a:t>Agenda</a:t>
            </a:r>
            <a:endParaRPr lang="en-US"/>
          </a:p>
        </p:txBody>
      </p:sp>
      <p:sp>
        <p:nvSpPr>
          <p:cNvPr id="3" name="Text Placeholder 2">
            <a:extLst>
              <a:ext uri="{FF2B5EF4-FFF2-40B4-BE49-F238E27FC236}">
                <a16:creationId xmlns:a16="http://schemas.microsoft.com/office/drawing/2014/main" id="{9B3A60CB-001E-8496-62D0-5D43CC95EAC4}"/>
              </a:ext>
            </a:extLst>
          </p:cNvPr>
          <p:cNvSpPr>
            <a:spLocks noGrp="1"/>
          </p:cNvSpPr>
          <p:nvPr>
            <p:ph type="body" sz="quarter" idx="27"/>
          </p:nvPr>
        </p:nvSpPr>
        <p:spPr>
          <a:xfrm>
            <a:off x="1281113" y="2814135"/>
            <a:ext cx="4143375" cy="541840"/>
          </a:xfrm>
        </p:spPr>
        <p:txBody>
          <a:bodyPr/>
          <a:lstStyle/>
          <a:p>
            <a:r>
              <a:rPr lang="en-US" altLang="zh-CN"/>
              <a:t>Introduction</a:t>
            </a:r>
          </a:p>
        </p:txBody>
      </p:sp>
      <p:sp>
        <p:nvSpPr>
          <p:cNvPr id="4" name="Text Placeholder 3">
            <a:extLst>
              <a:ext uri="{FF2B5EF4-FFF2-40B4-BE49-F238E27FC236}">
                <a16:creationId xmlns:a16="http://schemas.microsoft.com/office/drawing/2014/main" id="{DEE41B84-89BD-2B29-9220-AC06461FDE45}"/>
              </a:ext>
            </a:extLst>
          </p:cNvPr>
          <p:cNvSpPr>
            <a:spLocks noGrp="1"/>
          </p:cNvSpPr>
          <p:nvPr>
            <p:ph type="body" sz="quarter" idx="29"/>
          </p:nvPr>
        </p:nvSpPr>
        <p:spPr>
          <a:xfrm>
            <a:off x="1281113" y="3639663"/>
            <a:ext cx="4143375" cy="541840"/>
          </a:xfrm>
        </p:spPr>
        <p:txBody>
          <a:bodyPr/>
          <a:lstStyle/>
          <a:p>
            <a:r>
              <a:rPr lang="en-US" altLang="zh-CN"/>
              <a:t>Project Overview</a:t>
            </a:r>
          </a:p>
        </p:txBody>
      </p:sp>
      <p:sp>
        <p:nvSpPr>
          <p:cNvPr id="5" name="Text Placeholder 4">
            <a:extLst>
              <a:ext uri="{FF2B5EF4-FFF2-40B4-BE49-F238E27FC236}">
                <a16:creationId xmlns:a16="http://schemas.microsoft.com/office/drawing/2014/main" id="{CDD44F4D-50C9-C0AA-0CD2-27EEDB734848}"/>
              </a:ext>
            </a:extLst>
          </p:cNvPr>
          <p:cNvSpPr>
            <a:spLocks noGrp="1"/>
          </p:cNvSpPr>
          <p:nvPr>
            <p:ph type="body" sz="quarter" idx="30"/>
          </p:nvPr>
        </p:nvSpPr>
        <p:spPr>
          <a:xfrm>
            <a:off x="1281113" y="4435367"/>
            <a:ext cx="4143375" cy="541840"/>
          </a:xfrm>
        </p:spPr>
        <p:txBody>
          <a:bodyPr/>
          <a:lstStyle/>
          <a:p>
            <a:r>
              <a:rPr lang="en-US" altLang="zh-CN" dirty="0">
                <a:cs typeface="Arial"/>
              </a:rPr>
              <a:t>KPI – Key Performance Indicator</a:t>
            </a:r>
          </a:p>
        </p:txBody>
      </p:sp>
      <p:sp>
        <p:nvSpPr>
          <p:cNvPr id="6" name="Text Placeholder 5">
            <a:extLst>
              <a:ext uri="{FF2B5EF4-FFF2-40B4-BE49-F238E27FC236}">
                <a16:creationId xmlns:a16="http://schemas.microsoft.com/office/drawing/2014/main" id="{3AAE4162-7818-C139-F244-D080B1E696C6}"/>
              </a:ext>
            </a:extLst>
          </p:cNvPr>
          <p:cNvSpPr>
            <a:spLocks noGrp="1"/>
          </p:cNvSpPr>
          <p:nvPr>
            <p:ph type="body" sz="quarter" idx="31"/>
          </p:nvPr>
        </p:nvSpPr>
        <p:spPr>
          <a:xfrm>
            <a:off x="1281113" y="5256629"/>
            <a:ext cx="4143375" cy="541840"/>
          </a:xfrm>
        </p:spPr>
        <p:txBody>
          <a:bodyPr/>
          <a:lstStyle/>
          <a:p>
            <a:r>
              <a:rPr lang="en-US" altLang="zh-CN">
                <a:cs typeface="Arial"/>
              </a:rPr>
              <a:t>Tools &amp; technology</a:t>
            </a:r>
            <a:endParaRPr lang="en-US" dirty="0"/>
          </a:p>
        </p:txBody>
      </p:sp>
      <p:sp>
        <p:nvSpPr>
          <p:cNvPr id="7" name="Text Placeholder 6">
            <a:extLst>
              <a:ext uri="{FF2B5EF4-FFF2-40B4-BE49-F238E27FC236}">
                <a16:creationId xmlns:a16="http://schemas.microsoft.com/office/drawing/2014/main" id="{B5D65370-A3A1-A440-2E55-5BD6DA09C5AD}"/>
              </a:ext>
            </a:extLst>
          </p:cNvPr>
          <p:cNvSpPr>
            <a:spLocks noGrp="1"/>
          </p:cNvSpPr>
          <p:nvPr>
            <p:ph type="body" sz="quarter" idx="28"/>
          </p:nvPr>
        </p:nvSpPr>
        <p:spPr>
          <a:xfrm>
            <a:off x="6913666" y="2814135"/>
            <a:ext cx="4143375" cy="541840"/>
          </a:xfrm>
        </p:spPr>
        <p:txBody>
          <a:bodyPr/>
          <a:lstStyle/>
          <a:p>
            <a:r>
              <a:rPr lang="en-US" altLang="zh-CN"/>
              <a:t>Power BI Dashboard</a:t>
            </a:r>
          </a:p>
        </p:txBody>
      </p:sp>
      <p:sp>
        <p:nvSpPr>
          <p:cNvPr id="8" name="Text Placeholder 7">
            <a:extLst>
              <a:ext uri="{FF2B5EF4-FFF2-40B4-BE49-F238E27FC236}">
                <a16:creationId xmlns:a16="http://schemas.microsoft.com/office/drawing/2014/main" id="{C459B1F0-1D49-2300-A52C-DA663F2DBAD9}"/>
              </a:ext>
            </a:extLst>
          </p:cNvPr>
          <p:cNvSpPr>
            <a:spLocks noGrp="1"/>
          </p:cNvSpPr>
          <p:nvPr>
            <p:ph type="body" sz="quarter" idx="32"/>
          </p:nvPr>
        </p:nvSpPr>
        <p:spPr>
          <a:xfrm>
            <a:off x="6913666" y="3639663"/>
            <a:ext cx="4143375" cy="541840"/>
          </a:xfrm>
        </p:spPr>
        <p:txBody>
          <a:bodyPr/>
          <a:lstStyle/>
          <a:p>
            <a:r>
              <a:rPr lang="en-US" altLang="zh-CN"/>
              <a:t>Tableau Dashboard</a:t>
            </a:r>
          </a:p>
        </p:txBody>
      </p:sp>
      <p:sp>
        <p:nvSpPr>
          <p:cNvPr id="9" name="Text Placeholder 8">
            <a:extLst>
              <a:ext uri="{FF2B5EF4-FFF2-40B4-BE49-F238E27FC236}">
                <a16:creationId xmlns:a16="http://schemas.microsoft.com/office/drawing/2014/main" id="{D7758194-D588-91A2-755F-D83C0A3ADEDD}"/>
              </a:ext>
            </a:extLst>
          </p:cNvPr>
          <p:cNvSpPr>
            <a:spLocks noGrp="1"/>
          </p:cNvSpPr>
          <p:nvPr>
            <p:ph type="body" sz="quarter" idx="33"/>
          </p:nvPr>
        </p:nvSpPr>
        <p:spPr>
          <a:xfrm>
            <a:off x="6913666" y="4435367"/>
            <a:ext cx="4143375" cy="541840"/>
          </a:xfrm>
        </p:spPr>
        <p:txBody>
          <a:bodyPr/>
          <a:lstStyle/>
          <a:p>
            <a:r>
              <a:rPr lang="en-US" altLang="zh-CN"/>
              <a:t>SQL Queries</a:t>
            </a:r>
          </a:p>
        </p:txBody>
      </p:sp>
      <p:sp>
        <p:nvSpPr>
          <p:cNvPr id="11" name="Isosceles Triangle 10">
            <a:extLst>
              <a:ext uri="{FF2B5EF4-FFF2-40B4-BE49-F238E27FC236}">
                <a16:creationId xmlns:a16="http://schemas.microsoft.com/office/drawing/2014/main" id="{7B205144-4E51-02EE-5740-C1C2D8A48A77}"/>
              </a:ext>
            </a:extLst>
          </p:cNvPr>
          <p:cNvSpPr/>
          <p:nvPr/>
        </p:nvSpPr>
        <p:spPr>
          <a:xfrm rot="19833459">
            <a:off x="6392640" y="2285411"/>
            <a:ext cx="309302" cy="265386"/>
          </a:xfrm>
          <a:prstGeom prst="triangl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 Placeholder 8">
            <a:extLst>
              <a:ext uri="{FF2B5EF4-FFF2-40B4-BE49-F238E27FC236}">
                <a16:creationId xmlns:a16="http://schemas.microsoft.com/office/drawing/2014/main" id="{FF5D651D-E5F1-437C-CB6F-C54B24195141}"/>
              </a:ext>
            </a:extLst>
          </p:cNvPr>
          <p:cNvSpPr txBox="1">
            <a:spLocks/>
          </p:cNvSpPr>
          <p:nvPr/>
        </p:nvSpPr>
        <p:spPr>
          <a:xfrm>
            <a:off x="6954306" y="2049218"/>
            <a:ext cx="4143375" cy="541840"/>
          </a:xfrm>
          <a:prstGeom prst="rect">
            <a:avLst/>
          </a:prstGeom>
        </p:spPr>
        <p:txBody>
          <a:bodyPr vert="horz" lIns="0" tIns="0" rIns="0" bIns="0" rtlCol="0" anchor="b">
            <a:noAutofit/>
          </a:bodyPr>
          <a:lstStyle>
            <a:lvl1pPr marL="0" indent="0" algn="l" defTabSz="914400" rtl="0" eaLnBrk="1" latinLnBrk="0" hangingPunct="1">
              <a:lnSpc>
                <a:spcPct val="100000"/>
              </a:lnSpc>
              <a:spcBef>
                <a:spcPts val="0"/>
              </a:spcBef>
              <a:buFont typeface="Arial" panose="020B0604020202020204" pitchFamily="34" charset="0"/>
              <a:buNone/>
              <a:defRPr sz="1800" b="1" kern="1200" baseline="0">
                <a:solidFill>
                  <a:schemeClr val="tx1"/>
                </a:solidFill>
                <a:latin typeface="+mn-lt"/>
                <a:ea typeface="+mn-ea"/>
                <a:cs typeface="+mn-cs"/>
              </a:defRPr>
            </a:lvl1pPr>
            <a:lvl2pPr marL="0" indent="0" algn="l" defTabSz="914400" rtl="0" eaLnBrk="1" latinLnBrk="0" hangingPunct="1">
              <a:lnSpc>
                <a:spcPct val="100000"/>
              </a:lnSpc>
              <a:spcBef>
                <a:spcPts val="0"/>
              </a:spcBef>
              <a:buFont typeface="Arial" panose="020B0604020202020204" pitchFamily="34" charset="0"/>
              <a:buChar char="•"/>
              <a:defRPr sz="1800" b="1" kern="1200">
                <a:solidFill>
                  <a:schemeClr val="tx1"/>
                </a:solidFill>
                <a:latin typeface="+mn-lt"/>
                <a:ea typeface="+mn-ea"/>
                <a:cs typeface="+mn-cs"/>
              </a:defRPr>
            </a:lvl2pPr>
            <a:lvl3pPr marL="0" indent="0" algn="l" defTabSz="914400" rtl="0" eaLnBrk="1" latinLnBrk="0" hangingPunct="1">
              <a:lnSpc>
                <a:spcPct val="100000"/>
              </a:lnSpc>
              <a:spcBef>
                <a:spcPts val="0"/>
              </a:spcBef>
              <a:buFont typeface="Arial" panose="020B0604020202020204" pitchFamily="34" charset="0"/>
              <a:buChar char="•"/>
              <a:defRPr sz="1800" b="1" kern="1200">
                <a:solidFill>
                  <a:schemeClr val="tx1"/>
                </a:solidFill>
                <a:latin typeface="+mn-lt"/>
                <a:ea typeface="+mn-ea"/>
                <a:cs typeface="+mn-cs"/>
              </a:defRPr>
            </a:lvl3pPr>
            <a:lvl4pPr marL="0" indent="0" algn="l" defTabSz="914400" rtl="0" eaLnBrk="1" latinLnBrk="0" hangingPunct="1">
              <a:lnSpc>
                <a:spcPct val="100000"/>
              </a:lnSpc>
              <a:spcBef>
                <a:spcPts val="0"/>
              </a:spcBef>
              <a:buFont typeface="Arial" panose="020B0604020202020204" pitchFamily="34" charset="0"/>
              <a:buChar char="•"/>
              <a:defRPr sz="1800" b="1" kern="1200">
                <a:solidFill>
                  <a:schemeClr val="tx1"/>
                </a:solidFill>
                <a:latin typeface="+mn-lt"/>
                <a:ea typeface="+mn-ea"/>
                <a:cs typeface="+mn-cs"/>
              </a:defRPr>
            </a:lvl4pPr>
            <a:lvl5pPr marL="0" indent="0" algn="l" defTabSz="914400" rtl="0" eaLnBrk="1" latinLnBrk="0" hangingPunct="1">
              <a:lnSpc>
                <a:spcPct val="100000"/>
              </a:lnSpc>
              <a:spcBef>
                <a:spcPts val="0"/>
              </a:spcBef>
              <a:buFont typeface="Arial" panose="020B0604020202020204" pitchFamily="34" charset="0"/>
              <a:buChar char="•"/>
              <a:defRPr sz="18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a:t>Excel Dashboards</a:t>
            </a:r>
          </a:p>
        </p:txBody>
      </p:sp>
      <p:sp>
        <p:nvSpPr>
          <p:cNvPr id="10" name="Isosceles Triangle 9">
            <a:extLst>
              <a:ext uri="{FF2B5EF4-FFF2-40B4-BE49-F238E27FC236}">
                <a16:creationId xmlns:a16="http://schemas.microsoft.com/office/drawing/2014/main" id="{64D336C2-F001-C6E9-A594-87C84D5CC6D2}"/>
              </a:ext>
            </a:extLst>
          </p:cNvPr>
          <p:cNvSpPr/>
          <p:nvPr/>
        </p:nvSpPr>
        <p:spPr>
          <a:xfrm rot="19833459">
            <a:off x="6381754" y="5396041"/>
            <a:ext cx="309302" cy="265386"/>
          </a:xfrm>
          <a:prstGeom prst="triangl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 Placeholder 8">
            <a:extLst>
              <a:ext uri="{FF2B5EF4-FFF2-40B4-BE49-F238E27FC236}">
                <a16:creationId xmlns:a16="http://schemas.microsoft.com/office/drawing/2014/main" id="{17646679-CE3B-6170-5589-9C80957FB495}"/>
              </a:ext>
            </a:extLst>
          </p:cNvPr>
          <p:cNvSpPr txBox="1">
            <a:spLocks/>
          </p:cNvSpPr>
          <p:nvPr/>
        </p:nvSpPr>
        <p:spPr>
          <a:xfrm>
            <a:off x="6943420" y="5159848"/>
            <a:ext cx="4143375" cy="541840"/>
          </a:xfrm>
          <a:prstGeom prst="rect">
            <a:avLst/>
          </a:prstGeom>
        </p:spPr>
        <p:txBody>
          <a:bodyPr vert="horz" lIns="0" tIns="0" rIns="0" bIns="0" rtlCol="0" anchor="b">
            <a:noAutofit/>
          </a:bodyPr>
          <a:lstStyle>
            <a:lvl1pPr marL="0" indent="0" algn="l" defTabSz="914400" rtl="0" eaLnBrk="1" latinLnBrk="0" hangingPunct="1">
              <a:lnSpc>
                <a:spcPct val="100000"/>
              </a:lnSpc>
              <a:spcBef>
                <a:spcPts val="0"/>
              </a:spcBef>
              <a:buFont typeface="Arial" panose="020B0604020202020204" pitchFamily="34" charset="0"/>
              <a:buNone/>
              <a:defRPr sz="1800" b="1" kern="1200" baseline="0">
                <a:solidFill>
                  <a:schemeClr val="tx1"/>
                </a:solidFill>
                <a:latin typeface="+mn-lt"/>
                <a:ea typeface="+mn-ea"/>
                <a:cs typeface="+mn-cs"/>
              </a:defRPr>
            </a:lvl1pPr>
            <a:lvl2pPr marL="0" indent="0" algn="l" defTabSz="914400" rtl="0" eaLnBrk="1" latinLnBrk="0" hangingPunct="1">
              <a:lnSpc>
                <a:spcPct val="100000"/>
              </a:lnSpc>
              <a:spcBef>
                <a:spcPts val="0"/>
              </a:spcBef>
              <a:buFont typeface="Arial" panose="020B0604020202020204" pitchFamily="34" charset="0"/>
              <a:buChar char="•"/>
              <a:defRPr sz="1800" b="1" kern="1200">
                <a:solidFill>
                  <a:schemeClr val="tx1"/>
                </a:solidFill>
                <a:latin typeface="+mn-lt"/>
                <a:ea typeface="+mn-ea"/>
                <a:cs typeface="+mn-cs"/>
              </a:defRPr>
            </a:lvl2pPr>
            <a:lvl3pPr marL="0" indent="0" algn="l" defTabSz="914400" rtl="0" eaLnBrk="1" latinLnBrk="0" hangingPunct="1">
              <a:lnSpc>
                <a:spcPct val="100000"/>
              </a:lnSpc>
              <a:spcBef>
                <a:spcPts val="0"/>
              </a:spcBef>
              <a:buFont typeface="Arial" panose="020B0604020202020204" pitchFamily="34" charset="0"/>
              <a:buChar char="•"/>
              <a:defRPr sz="1800" b="1" kern="1200">
                <a:solidFill>
                  <a:schemeClr val="tx1"/>
                </a:solidFill>
                <a:latin typeface="+mn-lt"/>
                <a:ea typeface="+mn-ea"/>
                <a:cs typeface="+mn-cs"/>
              </a:defRPr>
            </a:lvl3pPr>
            <a:lvl4pPr marL="0" indent="0" algn="l" defTabSz="914400" rtl="0" eaLnBrk="1" latinLnBrk="0" hangingPunct="1">
              <a:lnSpc>
                <a:spcPct val="100000"/>
              </a:lnSpc>
              <a:spcBef>
                <a:spcPts val="0"/>
              </a:spcBef>
              <a:buFont typeface="Arial" panose="020B0604020202020204" pitchFamily="34" charset="0"/>
              <a:buChar char="•"/>
              <a:defRPr sz="1800" b="1" kern="1200">
                <a:solidFill>
                  <a:schemeClr val="tx1"/>
                </a:solidFill>
                <a:latin typeface="+mn-lt"/>
                <a:ea typeface="+mn-ea"/>
                <a:cs typeface="+mn-cs"/>
              </a:defRPr>
            </a:lvl4pPr>
            <a:lvl5pPr marL="0" indent="0" algn="l" defTabSz="914400" rtl="0" eaLnBrk="1" latinLnBrk="0" hangingPunct="1">
              <a:lnSpc>
                <a:spcPct val="100000"/>
              </a:lnSpc>
              <a:spcBef>
                <a:spcPts val="0"/>
              </a:spcBef>
              <a:buFont typeface="Arial" panose="020B0604020202020204" pitchFamily="34" charset="0"/>
              <a:buChar char="•"/>
              <a:defRPr sz="18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a:t>Summary</a:t>
            </a:r>
          </a:p>
        </p:txBody>
      </p:sp>
    </p:spTree>
    <p:extLst>
      <p:ext uri="{BB962C8B-B14F-4D97-AF65-F5344CB8AC3E}">
        <p14:creationId xmlns:p14="http://schemas.microsoft.com/office/powerpoint/2010/main" val="25734398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DD01D9-F9C7-E915-1F36-DA213ADDE031}"/>
              </a:ext>
            </a:extLst>
          </p:cNvPr>
          <p:cNvSpPr>
            <a:spLocks noGrp="1"/>
          </p:cNvSpPr>
          <p:nvPr>
            <p:ph type="title"/>
          </p:nvPr>
        </p:nvSpPr>
        <p:spPr>
          <a:xfrm>
            <a:off x="511089" y="405102"/>
            <a:ext cx="5885453" cy="1007197"/>
          </a:xfrm>
        </p:spPr>
        <p:txBody>
          <a:bodyPr/>
          <a:lstStyle/>
          <a:p>
            <a:r>
              <a:rPr lang="en-US" altLang="zh-CN" dirty="0"/>
              <a:t>Introduction</a:t>
            </a:r>
          </a:p>
        </p:txBody>
      </p:sp>
      <p:sp>
        <p:nvSpPr>
          <p:cNvPr id="3" name="Text Placeholder 2">
            <a:extLst>
              <a:ext uri="{FF2B5EF4-FFF2-40B4-BE49-F238E27FC236}">
                <a16:creationId xmlns:a16="http://schemas.microsoft.com/office/drawing/2014/main" id="{1226ABDF-735A-CC28-2800-950147010BB0}"/>
              </a:ext>
            </a:extLst>
          </p:cNvPr>
          <p:cNvSpPr>
            <a:spLocks noGrp="1"/>
          </p:cNvSpPr>
          <p:nvPr>
            <p:ph type="body" sz="quarter" idx="17"/>
          </p:nvPr>
        </p:nvSpPr>
        <p:spPr>
          <a:xfrm>
            <a:off x="511088" y="1973938"/>
            <a:ext cx="6031341" cy="4883966"/>
          </a:xfrm>
        </p:spPr>
        <p:txBody>
          <a:bodyPr vert="horz" lIns="0" tIns="0" rIns="0" bIns="0" rtlCol="0" anchor="t">
            <a:noAutofit/>
          </a:bodyPr>
          <a:lstStyle/>
          <a:p>
            <a:pPr marL="285750" indent="-285750" algn="just">
              <a:buChar char="•"/>
            </a:pPr>
            <a:r>
              <a:rPr lang="en-US" sz="1600" dirty="0">
                <a:latin typeface="Times New Roman"/>
                <a:ea typeface="+mn-lt"/>
                <a:cs typeface="Times New Roman"/>
              </a:rPr>
              <a:t>The hospitality industry is highly data-driven, where business performance depends on effective analysis of bookings, revenue, occupancy, and customer behavior. This Hospitality Analytics Project focuses on analyzing hotel booking data to uncover meaningful insights that support data-driven decision-making.</a:t>
            </a:r>
          </a:p>
          <a:p>
            <a:pPr marL="285750" indent="-285750" algn="just">
              <a:buChar char="•"/>
            </a:pPr>
            <a:r>
              <a:rPr lang="en-US" sz="1600" dirty="0">
                <a:latin typeface="Times New Roman"/>
                <a:ea typeface="+mn-lt"/>
                <a:cs typeface="Times New Roman"/>
              </a:rPr>
              <a:t>The analysis helps identify key performance indicators such as Total Bookings, Revenue, Occupancy Rate, Cancellation Rate, and Discounts, enabling stakeholders to monitor operational performance effectively.</a:t>
            </a:r>
          </a:p>
          <a:p>
            <a:pPr marL="285750" indent="-285750" algn="just">
              <a:buChar char="•"/>
            </a:pPr>
            <a:r>
              <a:rPr lang="en-US" sz="1600" dirty="0">
                <a:latin typeface="Times New Roman"/>
                <a:ea typeface="+mn-lt"/>
                <a:cs typeface="+mn-lt"/>
              </a:rPr>
              <a:t>The dashboards provide insights into </a:t>
            </a:r>
            <a:r>
              <a:rPr lang="en-US" sz="1600" b="1" dirty="0">
                <a:latin typeface="Times New Roman"/>
                <a:ea typeface="+mn-lt"/>
                <a:cs typeface="+mn-lt"/>
              </a:rPr>
              <a:t>revenue trends, city-wise and property-wise performance, room category utilization, and cancellation impact</a:t>
            </a:r>
            <a:r>
              <a:rPr lang="en-US" sz="1600" dirty="0">
                <a:latin typeface="Times New Roman"/>
                <a:ea typeface="+mn-lt"/>
                <a:cs typeface="+mn-lt"/>
              </a:rPr>
              <a:t>, helping hotel management optimize pricing strategies, improve occupancy, and reduce revenue loss.</a:t>
            </a:r>
            <a:endParaRPr lang="en-US" sz="1600" dirty="0">
              <a:latin typeface="Times New Roman"/>
              <a:cs typeface="Times New Roman"/>
            </a:endParaRPr>
          </a:p>
        </p:txBody>
      </p:sp>
      <p:pic>
        <p:nvPicPr>
          <p:cNvPr id="22" name="Picture Placeholder 3" descr="Woman in apron standing at entrance">
            <a:extLst>
              <a:ext uri="{FF2B5EF4-FFF2-40B4-BE49-F238E27FC236}">
                <a16:creationId xmlns:a16="http://schemas.microsoft.com/office/drawing/2014/main" id="{95E77616-8265-FD0E-D5CE-E8699923AA52}"/>
              </a:ext>
              <a:ext uri="{C183D7F6-B498-43B3-948B-1728B52AA6E4}">
                <adec:decorative xmlns:adec="http://schemas.microsoft.com/office/drawing/2017/decorative" val="0"/>
              </a:ext>
            </a:extLst>
          </p:cNvPr>
          <p:cNvPicPr>
            <a:picLocks noGrp="1" noChangeAspect="1"/>
          </p:cNvPicPr>
          <p:nvPr>
            <p:ph type="pic" sz="quarter" idx="18"/>
          </p:nvPr>
        </p:nvPicPr>
        <p:blipFill>
          <a:blip r:embed="rId2" cstate="screen">
            <a:extLst>
              <a:ext uri="{28A0092B-C50C-407E-A947-70E740481C1C}">
                <a14:useLocalDpi xmlns:a14="http://schemas.microsoft.com/office/drawing/2010/main"/>
              </a:ext>
            </a:extLst>
          </a:blip>
          <a:srcRect t="20" b="20"/>
          <a:stretch/>
        </p:blipFill>
        <p:spPr>
          <a:xfrm>
            <a:off x="6883862" y="669510"/>
            <a:ext cx="3902491" cy="3902491"/>
          </a:xfrm>
          <a:blipFill dpi="0" rotWithShape="0">
            <a:blip r:embed="rId3" cstate="screen">
              <a:extLst>
                <a:ext uri="{28A0092B-C50C-407E-A947-70E740481C1C}">
                  <a14:useLocalDpi xmlns:a14="http://schemas.microsoft.com/office/drawing/2010/main"/>
                </a:ext>
              </a:extLst>
            </a:blip>
            <a:srcRect/>
            <a:stretch>
              <a:fillRect/>
            </a:stretch>
          </a:blipFill>
        </p:spPr>
      </p:pic>
      <p:pic>
        <p:nvPicPr>
          <p:cNvPr id="23" name="Picture Placeholder 7" descr="Man in apron sitting by door">
            <a:extLst>
              <a:ext uri="{FF2B5EF4-FFF2-40B4-BE49-F238E27FC236}">
                <a16:creationId xmlns:a16="http://schemas.microsoft.com/office/drawing/2014/main" id="{9C933B3D-2DD0-8A0F-0AAC-8964BED759CD}"/>
              </a:ext>
              <a:ext uri="{C183D7F6-B498-43B3-948B-1728B52AA6E4}">
                <adec:decorative xmlns:adec="http://schemas.microsoft.com/office/drawing/2017/decorative" val="0"/>
              </a:ext>
            </a:extLst>
          </p:cNvPr>
          <p:cNvPicPr>
            <a:picLocks noGrp="1" noChangeAspect="1"/>
          </p:cNvPicPr>
          <p:nvPr>
            <p:ph type="pic" sz="quarter" idx="19"/>
          </p:nvPr>
        </p:nvPicPr>
        <p:blipFill>
          <a:blip r:embed="rId4" cstate="screen">
            <a:extLst>
              <a:ext uri="{28A0092B-C50C-407E-A947-70E740481C1C}">
                <a14:useLocalDpi xmlns:a14="http://schemas.microsoft.com/office/drawing/2010/main"/>
              </a:ext>
            </a:extLst>
          </a:blip>
          <a:srcRect l="2" r="2"/>
          <a:stretch/>
        </p:blipFill>
        <p:spPr>
          <a:xfrm>
            <a:off x="9052312" y="2833425"/>
            <a:ext cx="3139688" cy="3872174"/>
          </a:xfrm>
          <a:blipFill dpi="0" rotWithShape="0">
            <a:blip r:embed="rId5" cstate="screen">
              <a:extLst>
                <a:ext uri="{28A0092B-C50C-407E-A947-70E740481C1C}">
                  <a14:useLocalDpi xmlns:a14="http://schemas.microsoft.com/office/drawing/2010/main"/>
                </a:ext>
              </a:extLst>
            </a:blip>
            <a:srcRect/>
            <a:stretch>
              <a:fillRect/>
            </a:stretch>
          </a:blipFill>
        </p:spPr>
      </p:pic>
    </p:spTree>
    <p:extLst>
      <p:ext uri="{BB962C8B-B14F-4D97-AF65-F5344CB8AC3E}">
        <p14:creationId xmlns:p14="http://schemas.microsoft.com/office/powerpoint/2010/main" val="40279667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ADF1BCE5-CF45-9BCE-9905-8E376F7BC67D}"/>
              </a:ext>
            </a:extLst>
          </p:cNvPr>
          <p:cNvSpPr>
            <a:spLocks noGrp="1"/>
          </p:cNvSpPr>
          <p:nvPr>
            <p:ph type="title"/>
          </p:nvPr>
        </p:nvSpPr>
        <p:spPr>
          <a:xfrm>
            <a:off x="844000" y="831918"/>
            <a:ext cx="6241267" cy="1928214"/>
          </a:xfrm>
        </p:spPr>
        <p:txBody>
          <a:bodyPr/>
          <a:lstStyle/>
          <a:p>
            <a:r>
              <a:rPr lang="en-US" dirty="0"/>
              <a:t>Project Overview</a:t>
            </a:r>
          </a:p>
        </p:txBody>
      </p:sp>
      <p:sp>
        <p:nvSpPr>
          <p:cNvPr id="4" name="Content Placeholder 3">
            <a:extLst>
              <a:ext uri="{FF2B5EF4-FFF2-40B4-BE49-F238E27FC236}">
                <a16:creationId xmlns:a16="http://schemas.microsoft.com/office/drawing/2014/main" id="{6810CF5C-547D-33A5-D727-42704181C6CB}"/>
              </a:ext>
            </a:extLst>
          </p:cNvPr>
          <p:cNvSpPr>
            <a:spLocks noGrp="1"/>
          </p:cNvSpPr>
          <p:nvPr>
            <p:ph sz="quarter" idx="18"/>
          </p:nvPr>
        </p:nvSpPr>
        <p:spPr>
          <a:xfrm>
            <a:off x="1011014" y="3431821"/>
            <a:ext cx="6241267" cy="1759190"/>
          </a:xfrm>
        </p:spPr>
        <p:txBody>
          <a:bodyPr lIns="0" tIns="0" rIns="0" bIns="0">
            <a:normAutofit/>
          </a:bodyPr>
          <a:lstStyle/>
          <a:p>
            <a:pPr marL="285750" indent="-285750">
              <a:buChar char="•"/>
            </a:pPr>
            <a:r>
              <a:rPr lang="en-US" sz="1800" dirty="0">
                <a:cs typeface="Arial"/>
              </a:rPr>
              <a:t>End-to-end hospitality analytics project</a:t>
            </a:r>
          </a:p>
          <a:p>
            <a:pPr marL="285750" indent="-285750">
              <a:buChar char="•"/>
            </a:pPr>
            <a:r>
              <a:rPr lang="en-US" sz="1800" dirty="0">
                <a:cs typeface="Arial"/>
              </a:rPr>
              <a:t>Tools used :- Power BI, Tableau, Excel, SQL </a:t>
            </a:r>
          </a:p>
          <a:p>
            <a:pPr marL="285750" indent="-285750">
              <a:buChar char="•"/>
            </a:pPr>
            <a:r>
              <a:rPr lang="en-US" sz="1800" dirty="0">
                <a:cs typeface="Arial"/>
              </a:rPr>
              <a:t>Focus on Booking, Revenues, Cancellation and Occupancy.</a:t>
            </a:r>
          </a:p>
        </p:txBody>
      </p:sp>
      <p:pic>
        <p:nvPicPr>
          <p:cNvPr id="16" name="Picture Placeholder 15" descr="Low angle shot of three modern glass skyscrapers.">
            <a:extLst>
              <a:ext uri="{FF2B5EF4-FFF2-40B4-BE49-F238E27FC236}">
                <a16:creationId xmlns:a16="http://schemas.microsoft.com/office/drawing/2014/main" id="{B147720E-1C98-6E44-850F-81313654BE9E}"/>
              </a:ext>
            </a:extLst>
          </p:cNvPr>
          <p:cNvPicPr>
            <a:picLocks noGrp="1" noChangeAspect="1"/>
          </p:cNvPicPr>
          <p:nvPr>
            <p:ph type="pic" sz="quarter" idx="13"/>
          </p:nvPr>
        </p:nvPicPr>
        <p:blipFill>
          <a:blip r:embed="rId2" cstate="screen">
            <a:extLst>
              <a:ext uri="{28A0092B-C50C-407E-A947-70E740481C1C}">
                <a14:useLocalDpi xmlns:a14="http://schemas.microsoft.com/office/drawing/2010/main"/>
              </a:ext>
            </a:extLst>
          </a:blip>
          <a:srcRect l="48" r="48"/>
          <a:stretch/>
        </p:blipFill>
        <p:spPr>
          <a:xfrm>
            <a:off x="7357442" y="831919"/>
            <a:ext cx="3949885" cy="5194161"/>
          </a:xfrm>
        </p:spPr>
      </p:pic>
    </p:spTree>
    <p:extLst>
      <p:ext uri="{BB962C8B-B14F-4D97-AF65-F5344CB8AC3E}">
        <p14:creationId xmlns:p14="http://schemas.microsoft.com/office/powerpoint/2010/main" val="29165427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1C3972-BC8F-F375-56E2-B67335652942}"/>
              </a:ext>
            </a:extLst>
          </p:cNvPr>
          <p:cNvSpPr>
            <a:spLocks noGrp="1"/>
          </p:cNvSpPr>
          <p:nvPr>
            <p:ph type="title"/>
          </p:nvPr>
        </p:nvSpPr>
        <p:spPr>
          <a:xfrm>
            <a:off x="844000" y="886783"/>
            <a:ext cx="10504000" cy="1132258"/>
          </a:xfrm>
        </p:spPr>
        <p:txBody>
          <a:bodyPr/>
          <a:lstStyle/>
          <a:p>
            <a:r>
              <a:rPr lang="en-US" dirty="0"/>
              <a:t>KPI's – Key Performance Indicator </a:t>
            </a:r>
          </a:p>
        </p:txBody>
      </p:sp>
      <p:pic>
        <p:nvPicPr>
          <p:cNvPr id="16" name="Picture Placeholder 15" descr="A black and white illustration of a building&#10;&#10;AI-generated content may be incorrect.">
            <a:extLst>
              <a:ext uri="{FF2B5EF4-FFF2-40B4-BE49-F238E27FC236}">
                <a16:creationId xmlns:a16="http://schemas.microsoft.com/office/drawing/2014/main" id="{6A417A10-06F3-3F85-A1E4-5C6479C0A2BE}"/>
              </a:ext>
            </a:extLst>
          </p:cNvPr>
          <p:cNvPicPr>
            <a:picLocks noGrp="1" noChangeAspect="1"/>
          </p:cNvPicPr>
          <p:nvPr>
            <p:ph type="pic" sz="quarter" idx="39"/>
          </p:nvPr>
        </p:nvPicPr>
        <p:blipFill>
          <a:blip r:embed="rId2"/>
          <a:srcRect l="37795" t="16725" r="37008" b="20057"/>
          <a:stretch>
            <a:fillRect/>
          </a:stretch>
        </p:blipFill>
        <p:spPr>
          <a:xfrm>
            <a:off x="620968" y="2140307"/>
            <a:ext cx="1444850" cy="1446594"/>
          </a:xfrm>
          <a:ln>
            <a:solidFill>
              <a:schemeClr val="tx1"/>
            </a:solidFill>
          </a:ln>
        </p:spPr>
      </p:pic>
      <p:sp>
        <p:nvSpPr>
          <p:cNvPr id="4" name="Text Placeholder 3">
            <a:extLst>
              <a:ext uri="{FF2B5EF4-FFF2-40B4-BE49-F238E27FC236}">
                <a16:creationId xmlns:a16="http://schemas.microsoft.com/office/drawing/2014/main" id="{58CCB629-0F93-E5A7-38FE-6B5FDE6302B3}"/>
              </a:ext>
            </a:extLst>
          </p:cNvPr>
          <p:cNvSpPr>
            <a:spLocks noGrp="1"/>
          </p:cNvSpPr>
          <p:nvPr>
            <p:ph type="body" sz="quarter" idx="27"/>
          </p:nvPr>
        </p:nvSpPr>
        <p:spPr>
          <a:xfrm>
            <a:off x="2290761" y="2128094"/>
            <a:ext cx="3663194" cy="607321"/>
          </a:xfrm>
        </p:spPr>
        <p:txBody>
          <a:bodyPr/>
          <a:lstStyle/>
          <a:p>
            <a:r>
              <a:rPr lang="en-US" altLang="zh-CN" dirty="0"/>
              <a:t>Bookings</a:t>
            </a:r>
          </a:p>
        </p:txBody>
      </p:sp>
      <p:sp>
        <p:nvSpPr>
          <p:cNvPr id="5" name="Text Placeholder 4">
            <a:extLst>
              <a:ext uri="{FF2B5EF4-FFF2-40B4-BE49-F238E27FC236}">
                <a16:creationId xmlns:a16="http://schemas.microsoft.com/office/drawing/2014/main" id="{94DB2820-E2FD-9F50-647C-7211DCB31D20}"/>
              </a:ext>
            </a:extLst>
          </p:cNvPr>
          <p:cNvSpPr>
            <a:spLocks noGrp="1"/>
          </p:cNvSpPr>
          <p:nvPr>
            <p:ph type="body" sz="quarter" idx="32"/>
          </p:nvPr>
        </p:nvSpPr>
        <p:spPr>
          <a:xfrm>
            <a:off x="2290762" y="2832099"/>
            <a:ext cx="3663194" cy="894123"/>
          </a:xfrm>
        </p:spPr>
        <p:txBody>
          <a:bodyPr/>
          <a:lstStyle/>
          <a:p>
            <a:pPr algn="just"/>
            <a:r>
              <a:rPr lang="en-US" sz="1300" dirty="0">
                <a:ea typeface="+mn-lt"/>
                <a:cs typeface="+mn-lt"/>
              </a:rPr>
              <a:t>This KPI helps measure </a:t>
            </a:r>
            <a:r>
              <a:rPr lang="en-US" sz="1300" b="1" dirty="0">
                <a:ea typeface="+mn-lt"/>
                <a:cs typeface="+mn-lt"/>
              </a:rPr>
              <a:t>overall demand</a:t>
            </a:r>
            <a:r>
              <a:rPr lang="en-US" sz="1300" dirty="0">
                <a:ea typeface="+mn-lt"/>
                <a:cs typeface="+mn-lt"/>
              </a:rPr>
              <a:t>, track booking trends, and understand customer interest across cities, properties, and room categories.</a:t>
            </a:r>
            <a:endParaRPr lang="en-US" sz="1300">
              <a:cs typeface="Arial"/>
            </a:endParaRPr>
          </a:p>
        </p:txBody>
      </p:sp>
      <p:pic>
        <p:nvPicPr>
          <p:cNvPr id="20" name="Picture Placeholder 19" descr="A black and white logo&#10;&#10;AI-generated content may be incorrect.">
            <a:extLst>
              <a:ext uri="{FF2B5EF4-FFF2-40B4-BE49-F238E27FC236}">
                <a16:creationId xmlns:a16="http://schemas.microsoft.com/office/drawing/2014/main" id="{35FB5F0C-8EDD-FB15-D7B0-D69297F2C00A}"/>
              </a:ext>
            </a:extLst>
          </p:cNvPr>
          <p:cNvPicPr>
            <a:picLocks noGrp="1" noChangeAspect="1"/>
          </p:cNvPicPr>
          <p:nvPr>
            <p:ph type="pic" sz="quarter" idx="41"/>
          </p:nvPr>
        </p:nvPicPr>
        <p:blipFill>
          <a:blip r:embed="rId3"/>
          <a:srcRect/>
          <a:stretch/>
        </p:blipFill>
        <p:spPr>
          <a:xfrm>
            <a:off x="620968" y="3981726"/>
            <a:ext cx="1446212" cy="1446212"/>
          </a:xfrm>
          <a:ln>
            <a:solidFill>
              <a:schemeClr val="tx1"/>
            </a:solidFill>
          </a:ln>
        </p:spPr>
      </p:pic>
      <p:sp>
        <p:nvSpPr>
          <p:cNvPr id="6" name="Text Placeholder 5">
            <a:extLst>
              <a:ext uri="{FF2B5EF4-FFF2-40B4-BE49-F238E27FC236}">
                <a16:creationId xmlns:a16="http://schemas.microsoft.com/office/drawing/2014/main" id="{29B89C80-5FF2-3C64-2064-2252C02D74D5}"/>
              </a:ext>
            </a:extLst>
          </p:cNvPr>
          <p:cNvSpPr>
            <a:spLocks noGrp="1"/>
          </p:cNvSpPr>
          <p:nvPr>
            <p:ph type="body" sz="quarter" idx="33"/>
          </p:nvPr>
        </p:nvSpPr>
        <p:spPr>
          <a:xfrm>
            <a:off x="2290761" y="3830353"/>
            <a:ext cx="3663194" cy="607321"/>
          </a:xfrm>
        </p:spPr>
        <p:txBody>
          <a:bodyPr/>
          <a:lstStyle/>
          <a:p>
            <a:r>
              <a:rPr lang="en-US" altLang="zh-CN" dirty="0"/>
              <a:t>Occupancy</a:t>
            </a:r>
          </a:p>
        </p:txBody>
      </p:sp>
      <p:sp>
        <p:nvSpPr>
          <p:cNvPr id="7" name="Text Placeholder 6">
            <a:extLst>
              <a:ext uri="{FF2B5EF4-FFF2-40B4-BE49-F238E27FC236}">
                <a16:creationId xmlns:a16="http://schemas.microsoft.com/office/drawing/2014/main" id="{1F34057D-388F-B462-D877-CB78DE9BB07E}"/>
              </a:ext>
            </a:extLst>
          </p:cNvPr>
          <p:cNvSpPr>
            <a:spLocks noGrp="1"/>
          </p:cNvSpPr>
          <p:nvPr>
            <p:ph type="body" sz="quarter" idx="34"/>
          </p:nvPr>
        </p:nvSpPr>
        <p:spPr>
          <a:xfrm>
            <a:off x="2290762" y="4533817"/>
            <a:ext cx="3663194" cy="894123"/>
          </a:xfrm>
        </p:spPr>
        <p:txBody>
          <a:bodyPr/>
          <a:lstStyle/>
          <a:p>
            <a:pPr algn="just"/>
            <a:r>
              <a:rPr lang="en-US" sz="1300" dirty="0">
                <a:ea typeface="+mn-lt"/>
                <a:cs typeface="+mn-lt"/>
              </a:rPr>
              <a:t>It is crucial for evaluating </a:t>
            </a:r>
            <a:r>
              <a:rPr lang="en-US" sz="1300" b="1" dirty="0">
                <a:ea typeface="+mn-lt"/>
                <a:cs typeface="+mn-lt"/>
              </a:rPr>
              <a:t>capacity utilization</a:t>
            </a:r>
            <a:r>
              <a:rPr lang="en-US" sz="1300" dirty="0">
                <a:ea typeface="+mn-lt"/>
                <a:cs typeface="+mn-lt"/>
              </a:rPr>
              <a:t>, optimizing room inventory, and improving operational efficiency.</a:t>
            </a:r>
            <a:endParaRPr lang="en-US"/>
          </a:p>
        </p:txBody>
      </p:sp>
      <p:pic>
        <p:nvPicPr>
          <p:cNvPr id="18" name="Picture Placeholder 17" descr="A hand holding a bag of money&#10;&#10;AI-generated content may be incorrect.">
            <a:extLst>
              <a:ext uri="{FF2B5EF4-FFF2-40B4-BE49-F238E27FC236}">
                <a16:creationId xmlns:a16="http://schemas.microsoft.com/office/drawing/2014/main" id="{89C4069A-B586-597F-749A-2BEE850C2566}"/>
              </a:ext>
            </a:extLst>
          </p:cNvPr>
          <p:cNvPicPr>
            <a:picLocks noGrp="1" noChangeAspect="1"/>
          </p:cNvPicPr>
          <p:nvPr>
            <p:ph type="pic" sz="quarter" idx="40"/>
          </p:nvPr>
        </p:nvPicPr>
        <p:blipFill>
          <a:blip r:embed="rId4"/>
          <a:srcRect/>
          <a:stretch/>
        </p:blipFill>
        <p:spPr>
          <a:xfrm>
            <a:off x="6195673" y="2134688"/>
            <a:ext cx="1446212" cy="1446212"/>
          </a:xfrm>
          <a:ln>
            <a:solidFill>
              <a:schemeClr val="tx1"/>
            </a:solidFill>
          </a:ln>
        </p:spPr>
      </p:pic>
      <p:sp>
        <p:nvSpPr>
          <p:cNvPr id="8" name="Text Placeholder 7">
            <a:extLst>
              <a:ext uri="{FF2B5EF4-FFF2-40B4-BE49-F238E27FC236}">
                <a16:creationId xmlns:a16="http://schemas.microsoft.com/office/drawing/2014/main" id="{5C08F3C9-944A-F895-9B28-4306D2F1FEAC}"/>
              </a:ext>
            </a:extLst>
          </p:cNvPr>
          <p:cNvSpPr>
            <a:spLocks noGrp="1"/>
          </p:cNvSpPr>
          <p:nvPr>
            <p:ph type="body" sz="quarter" idx="35"/>
          </p:nvPr>
        </p:nvSpPr>
        <p:spPr>
          <a:xfrm>
            <a:off x="7872639" y="2128094"/>
            <a:ext cx="3663194" cy="607321"/>
          </a:xfrm>
        </p:spPr>
        <p:txBody>
          <a:bodyPr/>
          <a:lstStyle/>
          <a:p>
            <a:r>
              <a:rPr lang="en-US" altLang="zh-CN" dirty="0"/>
              <a:t>Revenue</a:t>
            </a:r>
          </a:p>
        </p:txBody>
      </p:sp>
      <p:sp>
        <p:nvSpPr>
          <p:cNvPr id="9" name="Text Placeholder 8">
            <a:extLst>
              <a:ext uri="{FF2B5EF4-FFF2-40B4-BE49-F238E27FC236}">
                <a16:creationId xmlns:a16="http://schemas.microsoft.com/office/drawing/2014/main" id="{B1C54AA1-88E5-DDA0-BA64-381B1600D9E5}"/>
              </a:ext>
            </a:extLst>
          </p:cNvPr>
          <p:cNvSpPr>
            <a:spLocks noGrp="1"/>
          </p:cNvSpPr>
          <p:nvPr>
            <p:ph type="body" sz="quarter" idx="36"/>
          </p:nvPr>
        </p:nvSpPr>
        <p:spPr>
          <a:xfrm>
            <a:off x="7872639" y="2832099"/>
            <a:ext cx="3663194" cy="894123"/>
          </a:xfrm>
        </p:spPr>
        <p:txBody>
          <a:bodyPr/>
          <a:lstStyle/>
          <a:p>
            <a:pPr algn="just"/>
            <a:r>
              <a:rPr lang="en-US" sz="1300" dirty="0">
                <a:ea typeface="+mn-lt"/>
                <a:cs typeface="+mn-lt"/>
              </a:rPr>
              <a:t>It is a key metric for evaluating </a:t>
            </a:r>
            <a:r>
              <a:rPr lang="en-US" sz="1300" b="1" dirty="0">
                <a:ea typeface="+mn-lt"/>
                <a:cs typeface="+mn-lt"/>
              </a:rPr>
              <a:t>financial performance</a:t>
            </a:r>
            <a:r>
              <a:rPr lang="en-US" sz="1300" dirty="0">
                <a:ea typeface="+mn-lt"/>
                <a:cs typeface="+mn-lt"/>
              </a:rPr>
              <a:t>, identifying high-revenue locations, and analyzing the impact of pricing and discounts.</a:t>
            </a:r>
            <a:endParaRPr lang="en-US"/>
          </a:p>
        </p:txBody>
      </p:sp>
      <p:pic>
        <p:nvPicPr>
          <p:cNvPr id="22" name="Picture Placeholder 21" descr="A red and white x in a circle&#10;&#10;AI-generated content may be incorrect.">
            <a:extLst>
              <a:ext uri="{FF2B5EF4-FFF2-40B4-BE49-F238E27FC236}">
                <a16:creationId xmlns:a16="http://schemas.microsoft.com/office/drawing/2014/main" id="{7E9FA5FD-175A-841D-F059-B06414FDE8A4}"/>
              </a:ext>
            </a:extLst>
          </p:cNvPr>
          <p:cNvPicPr>
            <a:picLocks noGrp="1" noChangeAspect="1"/>
          </p:cNvPicPr>
          <p:nvPr>
            <p:ph type="pic" sz="quarter" idx="42"/>
          </p:nvPr>
        </p:nvPicPr>
        <p:blipFill>
          <a:blip r:embed="rId5"/>
          <a:srcRect/>
          <a:stretch/>
        </p:blipFill>
        <p:spPr>
          <a:xfrm>
            <a:off x="6195673" y="3981726"/>
            <a:ext cx="1446212" cy="1446212"/>
          </a:xfrm>
          <a:ln>
            <a:solidFill>
              <a:schemeClr val="tx1"/>
            </a:solidFill>
          </a:ln>
        </p:spPr>
      </p:pic>
      <p:sp>
        <p:nvSpPr>
          <p:cNvPr id="10" name="Text Placeholder 9">
            <a:extLst>
              <a:ext uri="{FF2B5EF4-FFF2-40B4-BE49-F238E27FC236}">
                <a16:creationId xmlns:a16="http://schemas.microsoft.com/office/drawing/2014/main" id="{50B24529-D8BE-FB30-F6FE-FE80689641C3}"/>
              </a:ext>
            </a:extLst>
          </p:cNvPr>
          <p:cNvSpPr>
            <a:spLocks noGrp="1"/>
          </p:cNvSpPr>
          <p:nvPr>
            <p:ph type="body" sz="quarter" idx="37"/>
          </p:nvPr>
        </p:nvSpPr>
        <p:spPr>
          <a:xfrm>
            <a:off x="7872639" y="3830353"/>
            <a:ext cx="3663194" cy="607321"/>
          </a:xfrm>
        </p:spPr>
        <p:txBody>
          <a:bodyPr/>
          <a:lstStyle/>
          <a:p>
            <a:r>
              <a:rPr lang="en-US" altLang="zh-CN" dirty="0"/>
              <a:t>Cancellation</a:t>
            </a:r>
          </a:p>
        </p:txBody>
      </p:sp>
      <p:sp>
        <p:nvSpPr>
          <p:cNvPr id="11" name="Text Placeholder 10">
            <a:extLst>
              <a:ext uri="{FF2B5EF4-FFF2-40B4-BE49-F238E27FC236}">
                <a16:creationId xmlns:a16="http://schemas.microsoft.com/office/drawing/2014/main" id="{C1BF6CFF-9714-865F-E266-291500D60FA9}"/>
              </a:ext>
            </a:extLst>
          </p:cNvPr>
          <p:cNvSpPr>
            <a:spLocks noGrp="1"/>
          </p:cNvSpPr>
          <p:nvPr>
            <p:ph type="body" sz="quarter" idx="38"/>
          </p:nvPr>
        </p:nvSpPr>
        <p:spPr>
          <a:xfrm>
            <a:off x="7872639" y="4533817"/>
            <a:ext cx="3663194" cy="894123"/>
          </a:xfrm>
        </p:spPr>
        <p:txBody>
          <a:bodyPr/>
          <a:lstStyle/>
          <a:p>
            <a:pPr algn="just"/>
            <a:r>
              <a:rPr lang="en-US" sz="1300" dirty="0">
                <a:ea typeface="+mn-lt"/>
                <a:cs typeface="+mn-lt"/>
              </a:rPr>
              <a:t>This KPI helps identify </a:t>
            </a:r>
            <a:r>
              <a:rPr lang="en-US" sz="1300" b="1" dirty="0">
                <a:ea typeface="+mn-lt"/>
                <a:cs typeface="+mn-lt"/>
              </a:rPr>
              <a:t>revenue leakage</a:t>
            </a:r>
            <a:r>
              <a:rPr lang="en-US" sz="1300" dirty="0">
                <a:ea typeface="+mn-lt"/>
                <a:cs typeface="+mn-lt"/>
              </a:rPr>
              <a:t>, assess booking reliability, and understand customer behavior patterns affecting business stability.</a:t>
            </a:r>
            <a:endParaRPr lang="en-US" sz="1300" dirty="0">
              <a:cs typeface="Arial"/>
            </a:endParaRPr>
          </a:p>
        </p:txBody>
      </p:sp>
    </p:spTree>
    <p:extLst>
      <p:ext uri="{BB962C8B-B14F-4D97-AF65-F5344CB8AC3E}">
        <p14:creationId xmlns:p14="http://schemas.microsoft.com/office/powerpoint/2010/main" val="37853864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B89980E-2D9C-FF2D-D108-59614A212BC7}"/>
              </a:ext>
            </a:extLst>
          </p:cNvPr>
          <p:cNvSpPr>
            <a:spLocks noGrp="1"/>
          </p:cNvSpPr>
          <p:nvPr>
            <p:ph type="title"/>
          </p:nvPr>
        </p:nvSpPr>
        <p:spPr>
          <a:xfrm>
            <a:off x="657226" y="436418"/>
            <a:ext cx="5896338" cy="2192278"/>
          </a:xfrm>
        </p:spPr>
        <p:txBody>
          <a:bodyPr vert="horz" lIns="0" tIns="0" rIns="0" bIns="0" rtlCol="0" anchor="b">
            <a:noAutofit/>
          </a:bodyPr>
          <a:lstStyle/>
          <a:p>
            <a:r>
              <a:rPr lang="en-US" altLang="zh-CN" dirty="0">
                <a:latin typeface="Times New Roman"/>
                <a:cs typeface="Times New Roman"/>
              </a:rPr>
              <a:t>Tools &amp; Technologies</a:t>
            </a:r>
            <a:endParaRPr lang="en-US">
              <a:latin typeface="Times New Roman"/>
              <a:cs typeface="Times New Roman"/>
            </a:endParaRPr>
          </a:p>
        </p:txBody>
      </p:sp>
      <p:sp>
        <p:nvSpPr>
          <p:cNvPr id="2" name="Text Placeholder 1">
            <a:extLst>
              <a:ext uri="{FF2B5EF4-FFF2-40B4-BE49-F238E27FC236}">
                <a16:creationId xmlns:a16="http://schemas.microsoft.com/office/drawing/2014/main" id="{E94938EA-5E81-6F4B-AD8A-91D414FD10D2}"/>
              </a:ext>
            </a:extLst>
          </p:cNvPr>
          <p:cNvSpPr>
            <a:spLocks noGrp="1"/>
          </p:cNvSpPr>
          <p:nvPr>
            <p:ph type="body" sz="quarter" idx="17"/>
          </p:nvPr>
        </p:nvSpPr>
        <p:spPr>
          <a:xfrm>
            <a:off x="1123524" y="3560625"/>
            <a:ext cx="5889827" cy="2019344"/>
          </a:xfrm>
        </p:spPr>
        <p:txBody>
          <a:bodyPr vert="horz" lIns="0" tIns="0" rIns="0" bIns="0" rtlCol="0" anchor="t">
            <a:noAutofit/>
          </a:bodyPr>
          <a:lstStyle/>
          <a:p>
            <a:pPr marL="285750" indent="-285750">
              <a:buChar char="•"/>
            </a:pPr>
            <a:r>
              <a:rPr lang="en-US" altLang="zh-CN" sz="2000" dirty="0">
                <a:latin typeface="Times New Roman"/>
                <a:cs typeface="Arial"/>
              </a:rPr>
              <a:t>Power BI :- Interactive Dashboards</a:t>
            </a:r>
          </a:p>
          <a:p>
            <a:pPr marL="285750" indent="-285750">
              <a:buChar char="•"/>
            </a:pPr>
            <a:r>
              <a:rPr lang="en-US" altLang="zh-CN" sz="2000" dirty="0">
                <a:latin typeface="Times New Roman"/>
                <a:cs typeface="Arial"/>
              </a:rPr>
              <a:t>Tableau :- Visual storytelling Dashboards</a:t>
            </a:r>
          </a:p>
          <a:p>
            <a:pPr marL="285750" indent="-285750">
              <a:buChar char="•"/>
            </a:pPr>
            <a:r>
              <a:rPr lang="en-US" altLang="zh-CN" sz="2000" dirty="0">
                <a:latin typeface="Times New Roman"/>
                <a:cs typeface="Arial"/>
              </a:rPr>
              <a:t>SQL :-  Data extraction and transformation</a:t>
            </a:r>
          </a:p>
          <a:p>
            <a:pPr marL="285750" indent="-285750">
              <a:buChar char="•"/>
            </a:pPr>
            <a:r>
              <a:rPr lang="en-US" altLang="zh-CN" sz="2000" dirty="0">
                <a:latin typeface="Times New Roman"/>
                <a:cs typeface="Arial"/>
              </a:rPr>
              <a:t>Excel :- Data validation and preprocessing</a:t>
            </a:r>
          </a:p>
        </p:txBody>
      </p:sp>
      <p:pic>
        <p:nvPicPr>
          <p:cNvPr id="4" name="Picture Placeholder 3" descr="High-five in a workspace.">
            <a:extLst>
              <a:ext uri="{FF2B5EF4-FFF2-40B4-BE49-F238E27FC236}">
                <a16:creationId xmlns:a16="http://schemas.microsoft.com/office/drawing/2014/main" id="{7A1F2087-E6D4-5E3B-784F-100A98C29368}"/>
              </a:ext>
              <a:ext uri="{C183D7F6-B498-43B3-948B-1728B52AA6E4}">
                <adec:decorative xmlns:adec="http://schemas.microsoft.com/office/drawing/2017/decorative" val="0"/>
              </a:ext>
            </a:extLst>
          </p:cNvPr>
          <p:cNvPicPr>
            <a:picLocks noGrp="1" noChangeAspect="1"/>
          </p:cNvPicPr>
          <p:nvPr>
            <p:ph type="pic" sz="quarter" idx="18"/>
          </p:nvPr>
        </p:nvPicPr>
        <p:blipFill>
          <a:blip r:embed="rId2" cstate="screen">
            <a:extLst>
              <a:ext uri="{28A0092B-C50C-407E-A947-70E740481C1C}">
                <a14:useLocalDpi xmlns:a14="http://schemas.microsoft.com/office/drawing/2010/main"/>
              </a:ext>
            </a:extLst>
          </a:blip>
          <a:srcRect t="20" b="20"/>
          <a:stretch/>
        </p:blipFill>
        <p:spPr>
          <a:xfrm>
            <a:off x="6883862" y="669510"/>
            <a:ext cx="3902491" cy="3902491"/>
          </a:xfrm>
          <a:blipFill dpi="0" rotWithShape="0">
            <a:blip r:embed="rId3" cstate="screen">
              <a:extLst>
                <a:ext uri="{28A0092B-C50C-407E-A947-70E740481C1C}">
                  <a14:useLocalDpi xmlns:a14="http://schemas.microsoft.com/office/drawing/2010/main"/>
                </a:ext>
              </a:extLst>
            </a:blip>
            <a:srcRect/>
            <a:stretch>
              <a:fillRect/>
            </a:stretch>
          </a:blipFill>
        </p:spPr>
      </p:pic>
      <p:pic>
        <p:nvPicPr>
          <p:cNvPr id="9" name="Picture Placeholder 8" descr="A person wearing a hard hat looking at a diagram&#10;&#10;AI-generated content may be incorrect.">
            <a:extLst>
              <a:ext uri="{FF2B5EF4-FFF2-40B4-BE49-F238E27FC236}">
                <a16:creationId xmlns:a16="http://schemas.microsoft.com/office/drawing/2014/main" id="{5A28BD0B-0D05-3D24-BC22-A913C4E115C9}"/>
              </a:ext>
              <a:ext uri="{C183D7F6-B498-43B3-948B-1728B52AA6E4}">
                <adec:decorative xmlns:adec="http://schemas.microsoft.com/office/drawing/2017/decorative" val="0"/>
              </a:ext>
            </a:extLst>
          </p:cNvPr>
          <p:cNvPicPr>
            <a:picLocks noGrp="1" noChangeAspect="1"/>
          </p:cNvPicPr>
          <p:nvPr>
            <p:ph type="pic" sz="quarter" idx="19"/>
          </p:nvPr>
        </p:nvPicPr>
        <p:blipFill>
          <a:blip r:embed="rId4"/>
          <a:srcRect l="9458" r="9458"/>
          <a:stretch/>
        </p:blipFill>
        <p:spPr>
          <a:xfrm>
            <a:off x="9052312" y="2833425"/>
            <a:ext cx="3139688" cy="3872174"/>
          </a:xfrm>
          <a:blipFill dpi="0" rotWithShape="0">
            <a:blip r:embed="rId5" cstate="screen">
              <a:extLst>
                <a:ext uri="{28A0092B-C50C-407E-A947-70E740481C1C}">
                  <a14:useLocalDpi xmlns:a14="http://schemas.microsoft.com/office/drawing/2010/main"/>
                </a:ext>
              </a:extLst>
            </a:blip>
            <a:srcRect/>
            <a:stretch>
              <a:fillRect/>
            </a:stretch>
          </a:blipFill>
        </p:spPr>
      </p:pic>
    </p:spTree>
    <p:extLst>
      <p:ext uri="{BB962C8B-B14F-4D97-AF65-F5344CB8AC3E}">
        <p14:creationId xmlns:p14="http://schemas.microsoft.com/office/powerpoint/2010/main" val="31864742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EC34AB-0B6D-0F1D-F8B3-91020A153B7B}"/>
              </a:ext>
            </a:extLst>
          </p:cNvPr>
          <p:cNvSpPr>
            <a:spLocks noGrp="1"/>
          </p:cNvSpPr>
          <p:nvPr>
            <p:ph type="title"/>
          </p:nvPr>
        </p:nvSpPr>
        <p:spPr>
          <a:xfrm>
            <a:off x="657226" y="299940"/>
            <a:ext cx="10917187" cy="733713"/>
          </a:xfrm>
        </p:spPr>
        <p:txBody>
          <a:bodyPr/>
          <a:lstStyle/>
          <a:p>
            <a:pPr algn="ctr"/>
            <a:r>
              <a:rPr lang="en-US" sz="4400" dirty="0">
                <a:latin typeface="Times New Roman"/>
                <a:cs typeface="Times New Roman"/>
              </a:rPr>
              <a:t>Excel Dashboard</a:t>
            </a:r>
          </a:p>
        </p:txBody>
      </p:sp>
      <p:pic>
        <p:nvPicPr>
          <p:cNvPr id="6" name="Picture Placeholder 5" descr="A screenshot of a hotel information&#10;&#10;AI-generated content may be incorrect.">
            <a:extLst>
              <a:ext uri="{FF2B5EF4-FFF2-40B4-BE49-F238E27FC236}">
                <a16:creationId xmlns:a16="http://schemas.microsoft.com/office/drawing/2014/main" id="{8040707D-CAEA-4AED-47C5-E4B239A0AA8E}"/>
              </a:ext>
            </a:extLst>
          </p:cNvPr>
          <p:cNvPicPr>
            <a:picLocks noGrp="1" noChangeAspect="1"/>
          </p:cNvPicPr>
          <p:nvPr>
            <p:ph type="pic" sz="quarter" idx="18"/>
          </p:nvPr>
        </p:nvPicPr>
        <p:blipFill>
          <a:blip r:embed="rId2">
            <a:alphaModFix/>
          </a:blip>
          <a:srcRect l="-61" r="91"/>
          <a:stretch>
            <a:fillRect/>
          </a:stretch>
        </p:blipFill>
        <p:spPr>
          <a:xfrm>
            <a:off x="326453" y="1222992"/>
            <a:ext cx="11596203" cy="5323762"/>
          </a:xfrm>
          <a:prstGeom prst="rect">
            <a:avLst/>
          </a:prstGeom>
          <a:solidFill>
            <a:srgbClr val="FFFFFF">
              <a:shade val="85000"/>
            </a:srgbClr>
          </a:solidFill>
          <a:ln w="3175" cap="sq">
            <a:solidFill>
              <a:schemeClr val="tx1"/>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4280165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0B1D51-E961-96C4-7287-8D7C3FC5CB6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FBED42D-45EB-32B5-D4DB-298436331EC0}"/>
              </a:ext>
            </a:extLst>
          </p:cNvPr>
          <p:cNvSpPr>
            <a:spLocks noGrp="1"/>
          </p:cNvSpPr>
          <p:nvPr>
            <p:ph type="title"/>
          </p:nvPr>
        </p:nvSpPr>
        <p:spPr>
          <a:xfrm>
            <a:off x="657226" y="277194"/>
            <a:ext cx="10917187" cy="733713"/>
          </a:xfrm>
        </p:spPr>
        <p:txBody>
          <a:bodyPr/>
          <a:lstStyle/>
          <a:p>
            <a:pPr algn="ctr"/>
            <a:r>
              <a:rPr lang="en-US" sz="4800" dirty="0">
                <a:latin typeface="Times New Roman"/>
                <a:cs typeface="Times New Roman"/>
              </a:rPr>
              <a:t>Power BI Dashboard</a:t>
            </a:r>
          </a:p>
        </p:txBody>
      </p:sp>
      <p:pic>
        <p:nvPicPr>
          <p:cNvPr id="6" name="Picture Placeholder 5" descr="A screenshot of a hotel information&#10;&#10;AI-generated content may be incorrect.">
            <a:extLst>
              <a:ext uri="{FF2B5EF4-FFF2-40B4-BE49-F238E27FC236}">
                <a16:creationId xmlns:a16="http://schemas.microsoft.com/office/drawing/2014/main" id="{9C8680AB-76B6-4CE2-EBED-1B5D67BA3081}"/>
              </a:ext>
            </a:extLst>
          </p:cNvPr>
          <p:cNvPicPr>
            <a:picLocks noGrp="1" noChangeAspect="1"/>
          </p:cNvPicPr>
          <p:nvPr>
            <p:ph type="pic" sz="quarter" idx="18"/>
          </p:nvPr>
        </p:nvPicPr>
        <p:blipFill>
          <a:blip r:embed="rId2"/>
          <a:srcRect t="-811" r="200"/>
          <a:stretch>
            <a:fillRect/>
          </a:stretch>
        </p:blipFill>
        <p:spPr>
          <a:xfrm>
            <a:off x="451557" y="1192064"/>
            <a:ext cx="11323350" cy="5326281"/>
          </a:xfrm>
          <a:prstGeom prst="rect">
            <a:avLst/>
          </a:prstGeom>
          <a:solidFill>
            <a:srgbClr val="FFFFFF">
              <a:shade val="85000"/>
            </a:srgbClr>
          </a:solidFill>
          <a:ln w="3175" cap="sq">
            <a:solidFill>
              <a:schemeClr val="tx1"/>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4066460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C9437A-B535-D67A-05BF-F62CBD8747C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A37B6F1-2DCB-B124-1ABA-5C48A36EEAC0}"/>
              </a:ext>
            </a:extLst>
          </p:cNvPr>
          <p:cNvSpPr>
            <a:spLocks noGrp="1"/>
          </p:cNvSpPr>
          <p:nvPr>
            <p:ph type="title"/>
          </p:nvPr>
        </p:nvSpPr>
        <p:spPr>
          <a:xfrm>
            <a:off x="657226" y="197582"/>
            <a:ext cx="10917187" cy="733713"/>
          </a:xfrm>
        </p:spPr>
        <p:txBody>
          <a:bodyPr/>
          <a:lstStyle/>
          <a:p>
            <a:pPr algn="ctr"/>
            <a:r>
              <a:rPr lang="en-US" sz="4400" dirty="0">
                <a:latin typeface="Times New Roman"/>
                <a:cs typeface="Times New Roman"/>
              </a:rPr>
              <a:t>Tableau Dashboard</a:t>
            </a:r>
            <a:endParaRPr lang="en-US" sz="4400"/>
          </a:p>
        </p:txBody>
      </p:sp>
      <p:pic>
        <p:nvPicPr>
          <p:cNvPr id="6" name="Picture Placeholder 5" descr="A screenshot of a hotel&#10;&#10;AI-generated content may be incorrect.">
            <a:extLst>
              <a:ext uri="{FF2B5EF4-FFF2-40B4-BE49-F238E27FC236}">
                <a16:creationId xmlns:a16="http://schemas.microsoft.com/office/drawing/2014/main" id="{82966106-2F51-C8F6-DD78-9EC5DBB876A5}"/>
              </a:ext>
            </a:extLst>
          </p:cNvPr>
          <p:cNvPicPr>
            <a:picLocks noGrp="1" noChangeAspect="1"/>
          </p:cNvPicPr>
          <p:nvPr>
            <p:ph type="pic" sz="quarter" idx="18"/>
          </p:nvPr>
        </p:nvPicPr>
        <p:blipFill>
          <a:blip r:embed="rId2"/>
          <a:srcRect t="387" r="100" b="1048"/>
          <a:stretch>
            <a:fillRect/>
          </a:stretch>
        </p:blipFill>
        <p:spPr>
          <a:xfrm>
            <a:off x="269587" y="1190324"/>
            <a:ext cx="11687295" cy="5410560"/>
          </a:xfrm>
          <a:prstGeom prst="rect">
            <a:avLst/>
          </a:prstGeom>
          <a:solidFill>
            <a:srgbClr val="FFFFFF">
              <a:shade val="85000"/>
            </a:srgbClr>
          </a:solidFill>
          <a:ln w="3175" cap="sq">
            <a:solidFill>
              <a:schemeClr val="tx1"/>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91558008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OFFICEPLUS.THEME" val="template.pptx"/>
</p:tagLst>
</file>

<file path=ppt/theme/theme1.xml><?xml version="1.0" encoding="utf-8"?>
<a:theme xmlns:a="http://schemas.openxmlformats.org/drawingml/2006/main" name="Custom">
  <a:themeElements>
    <a:clrScheme name="黄色">
      <a:dk1>
        <a:sysClr val="windowText" lastClr="000000"/>
      </a:dk1>
      <a:lt1>
        <a:sysClr val="window" lastClr="FFFFFF"/>
      </a:lt1>
      <a:dk2>
        <a:srgbClr val="39302A"/>
      </a:dk2>
      <a:lt2>
        <a:srgbClr val="E5DEDB"/>
      </a:lt2>
      <a:accent1>
        <a:srgbClr val="FFCA08"/>
      </a:accent1>
      <a:accent2>
        <a:srgbClr val="F8931D"/>
      </a:accent2>
      <a:accent3>
        <a:srgbClr val="CE8D3E"/>
      </a:accent3>
      <a:accent4>
        <a:srgbClr val="EC7016"/>
      </a:accent4>
      <a:accent5>
        <a:srgbClr val="E64823"/>
      </a:accent5>
      <a:accent6>
        <a:srgbClr val="9C6A6A"/>
      </a:accent6>
      <a:hlink>
        <a:srgbClr val="2998E3"/>
      </a:hlink>
      <a:folHlink>
        <a:srgbClr val="7F723D"/>
      </a:folHlink>
    </a:clrScheme>
    <a:fontScheme name="company overview001">
      <a:majorFont>
        <a:latin typeface="Franklin Gothic Heavy"/>
        <a:ea typeface=""/>
        <a:cs typeface=""/>
      </a:majorFont>
      <a:minorFont>
        <a:latin typeface="Arial"/>
        <a:ea typeface=""/>
        <a:cs typeface=""/>
      </a:minorFont>
    </a:fontScheme>
    <a:fmtScheme name="OfficePLUS">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PLUS"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rial"/>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TaxCatchAll xmlns="38de0ec0-4312-429b-9ba4-a6f7899b86f2" xsi:nil="true"/>
    <_ip_UnifiedCompliancePolicyProperties xmlns="http://schemas.microsoft.com/sharepoint/v3" xsi:nil="true"/>
    <lcf76f155ced4ddcb4097134ff3c332f xmlns="21705155-b4ce-4c69-95dc-4fd6cb8c5571">
      <Terms xmlns="http://schemas.microsoft.com/office/infopath/2007/PartnerControls"/>
    </lcf76f155ced4ddcb4097134ff3c332f>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1867FBBEFD40724CA20725D6B3094130" ma:contentTypeVersion="14" ma:contentTypeDescription="Create a new document." ma:contentTypeScope="" ma:versionID="b563ecc397a77cd5d82b22a852f9d63c">
  <xsd:schema xmlns:xsd="http://www.w3.org/2001/XMLSchema" xmlns:xs="http://www.w3.org/2001/XMLSchema" xmlns:p="http://schemas.microsoft.com/office/2006/metadata/properties" xmlns:ns1="http://schemas.microsoft.com/sharepoint/v3" xmlns:ns2="21705155-b4ce-4c69-95dc-4fd6cb8c5571" xmlns:ns3="38de0ec0-4312-429b-9ba4-a6f7899b86f2" targetNamespace="http://schemas.microsoft.com/office/2006/metadata/properties" ma:root="true" ma:fieldsID="514fef1a96c1431b584933149cb0dc9f" ns1:_="" ns2:_="" ns3:_="">
    <xsd:import namespace="http://schemas.microsoft.com/sharepoint/v3"/>
    <xsd:import namespace="21705155-b4ce-4c69-95dc-4fd6cb8c5571"/>
    <xsd:import namespace="38de0ec0-4312-429b-9ba4-a6f7899b86f2"/>
    <xsd:element name="properties">
      <xsd:complexType>
        <xsd:sequence>
          <xsd:element name="documentManagement">
            <xsd:complexType>
              <xsd:all>
                <xsd:element ref="ns2:lcf76f155ced4ddcb4097134ff3c332f" minOccurs="0"/>
                <xsd:element ref="ns3:TaxCatchAll" minOccurs="0"/>
                <xsd:element ref="ns2:MediaServiceMetadata" minOccurs="0"/>
                <xsd:element ref="ns2:MediaServiceFastMetadata" minOccurs="0"/>
                <xsd:element ref="ns2:MediaServiceSearchProperties" minOccurs="0"/>
                <xsd:element ref="ns2:MediaServiceDateTaken" minOccurs="0"/>
                <xsd:element ref="ns2:MediaServiceObjectDetectorVersions" minOccurs="0"/>
                <xsd:element ref="ns2:MediaServiceOCR" minOccurs="0"/>
                <xsd:element ref="ns2:MediaServiceGenerationTime" minOccurs="0"/>
                <xsd:element ref="ns2:MediaServiceEventHashCode" minOccurs="0"/>
                <xsd:element ref="ns2:MediaServiceBillingMetadata"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1705155-b4ce-4c69-95dc-4fd6cb8c5571" elementFormDefault="qualified">
    <xsd:import namespace="http://schemas.microsoft.com/office/2006/documentManagement/types"/>
    <xsd:import namespace="http://schemas.microsoft.com/office/infopath/2007/PartnerControls"/>
    <xsd:element name="lcf76f155ced4ddcb4097134ff3c332f" ma:index="9"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SearchProperties" ma:index="13" nillable="true" ma:displayName="MediaServiceSearchProperties" ma:hidden="true" ma:internalName="MediaServiceSearchProperties" ma:readOnly="true">
      <xsd:simpleType>
        <xsd:restriction base="dms:Note"/>
      </xsd:simpleType>
    </xsd:element>
    <xsd:element name="MediaServiceDateTaken" ma:index="14" nillable="true" ma:displayName="MediaServiceDateTaken" ma:hidden="true" ma:indexed="true" ma:internalName="MediaServiceDateTaken" ma:readOnly="true">
      <xsd:simpleType>
        <xsd:restriction base="dms:Text"/>
      </xsd:simpleType>
    </xsd:element>
    <xsd:element name="MediaServiceObjectDetectorVersions" ma:index="15" nillable="true" ma:displayName="MediaServiceObjectDetectorVersions" ma:hidden="true" ma:indexed="true" ma:internalName="MediaServiceObjectDetectorVersions"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BillingMetadata" ma:index="19" nillable="true" ma:displayName="MediaServiceBillingMetadata" ma:hidden="true" ma:internalName="MediaServiceBilling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38de0ec0-4312-429b-9ba4-a6f7899b86f2" elementFormDefault="qualified">
    <xsd:import namespace="http://schemas.microsoft.com/office/2006/documentManagement/types"/>
    <xsd:import namespace="http://schemas.microsoft.com/office/infopath/2007/PartnerControls"/>
    <xsd:element name="TaxCatchAll" ma:index="10" nillable="true" ma:displayName="Taxonomy Catch All Column" ma:hidden="true" ma:list="{61ef2866-7176-4fd6-ae15-58358271bbbc}" ma:internalName="TaxCatchAll" ma:showField="CatchAllData" ma:web="38de0ec0-4312-429b-9ba4-a6f7899b86f2">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610C76C-AAF9-4815-AD6C-88260D28D40A}">
  <ds:schemaRefs>
    <ds:schemaRef ds:uri="21705155-b4ce-4c69-95dc-4fd6cb8c5571"/>
    <ds:schemaRef ds:uri="38de0ec0-4312-429b-9ba4-a6f7899b86f2"/>
    <ds:schemaRef ds:uri="http://schemas.microsoft.com/office/2006/metadata/properties"/>
    <ds:schemaRef ds:uri="http://schemas.microsoft.com/office/infopath/2007/PartnerControls"/>
    <ds:schemaRef ds:uri="http://schemas.microsoft.com/sharepoint/v3"/>
  </ds:schemaRefs>
</ds:datastoreItem>
</file>

<file path=customXml/itemProps2.xml><?xml version="1.0" encoding="utf-8"?>
<ds:datastoreItem xmlns:ds="http://schemas.openxmlformats.org/officeDocument/2006/customXml" ds:itemID="{860D4B54-28E2-4923-AAAE-FE6B2DA9CEF8}">
  <ds:schemaRefs>
    <ds:schemaRef ds:uri="21705155-b4ce-4c69-95dc-4fd6cb8c5571"/>
    <ds:schemaRef ds:uri="38de0ec0-4312-429b-9ba4-a6f7899b86f2"/>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AD106A9-355A-41E8-8BB0-D23731FC865A}">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otalTime>10</TotalTime>
  <Words>509</Words>
  <Application>Microsoft Office PowerPoint</Application>
  <PresentationFormat>Widescreen</PresentationFormat>
  <Paragraphs>63</Paragraphs>
  <Slides>15</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Aptos</vt:lpstr>
      <vt:lpstr>Arial</vt:lpstr>
      <vt:lpstr>Franklin Gothic Heavy</vt:lpstr>
      <vt:lpstr>Times New Roman</vt:lpstr>
      <vt:lpstr>Wingdings</vt:lpstr>
      <vt:lpstr>Custom</vt:lpstr>
      <vt:lpstr>Hospitality Analytics For Shodwe Hotels</vt:lpstr>
      <vt:lpstr>Agenda</vt:lpstr>
      <vt:lpstr>Introduction</vt:lpstr>
      <vt:lpstr>Project Overview</vt:lpstr>
      <vt:lpstr>KPI's – Key Performance Indicator </vt:lpstr>
      <vt:lpstr>Tools &amp; Technologies</vt:lpstr>
      <vt:lpstr>Excel Dashboard</vt:lpstr>
      <vt:lpstr>Power BI Dashboard</vt:lpstr>
      <vt:lpstr>Tableau Dashboard</vt:lpstr>
      <vt:lpstr>SQL Queries</vt:lpstr>
      <vt:lpstr>SQL Queries</vt:lpstr>
      <vt:lpstr>SQL Queries</vt:lpstr>
      <vt:lpstr>Project Summary</vt:lpstr>
      <vt:lpstr>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KRUNAL MALEWAR</dc:creator>
  <cp:lastModifiedBy>KRUNAL MALEWAR</cp:lastModifiedBy>
  <cp:revision>355</cp:revision>
  <dcterms:created xsi:type="dcterms:W3CDTF">2026-01-27T04:58:06Z</dcterms:created>
  <dcterms:modified xsi:type="dcterms:W3CDTF">2026-01-30T17:47:31Z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0x0101001867FBBEFD40724CA20725D6B3094130</vt:lpwstr>
  </property>
</Properties>
</file>